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96" r:id="rId3"/>
    <p:sldId id="297" r:id="rId4"/>
    <p:sldId id="285" r:id="rId5"/>
    <p:sldId id="283" r:id="rId6"/>
    <p:sldId id="282" r:id="rId7"/>
    <p:sldId id="298" r:id="rId8"/>
    <p:sldId id="299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67078" autoAdjust="0"/>
  </p:normalViewPr>
  <p:slideViewPr>
    <p:cSldViewPr>
      <p:cViewPr varScale="1">
        <p:scale>
          <a:sx n="63" d="100"/>
          <a:sy n="63" d="100"/>
        </p:scale>
        <p:origin x="204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2015.10.06.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8710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2015.10.06.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2015.10.06.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2015.10.06.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2015.10.06.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2015.10.06.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2015.10.06.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2015.10.06.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2015.10.06.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2015.10.06.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2015.10.06.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2015.10.06.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2015.10.06.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zead1@itk.ppke.hu" TargetMode="External"/><Relationship Id="rId2" Type="http://schemas.openxmlformats.org/officeDocument/2006/relationships/hyperlink" Target="mailto:juhja@digitus.itk.ppke.h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hartdegenmarton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Nemlineáris dinamikus rendszerek alapjai</a:t>
            </a:r>
            <a:br>
              <a:rPr lang="hu-HU" dirty="0" smtClean="0"/>
            </a:br>
            <a:r>
              <a:rPr lang="hu-HU" dirty="0" smtClean="0"/>
              <a:t>V. 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127814"/>
          </a:xfrm>
        </p:spPr>
        <p:txBody>
          <a:bodyPr>
            <a:normAutofit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>
                <a:hlinkClick r:id="rId2"/>
              </a:rPr>
              <a:t>juhja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digitus.itk.ppke.hu</a:t>
            </a:r>
            <a:endParaRPr lang="hu-HU" dirty="0" smtClean="0"/>
          </a:p>
          <a:p>
            <a:r>
              <a:rPr lang="hu-HU" dirty="0" smtClean="0"/>
              <a:t>Szélig Ádám</a:t>
            </a:r>
          </a:p>
          <a:p>
            <a:r>
              <a:rPr lang="hu-HU" dirty="0" smtClean="0">
                <a:hlinkClick r:id="rId3"/>
              </a:rPr>
              <a:t>szead1@</a:t>
            </a:r>
            <a:r>
              <a:rPr lang="hu-HU" dirty="0" err="1" smtClean="0">
                <a:hlinkClick r:id="rId3"/>
              </a:rPr>
              <a:t>itk.ppke.hu</a:t>
            </a:r>
            <a:endParaRPr lang="hu-HU" dirty="0" smtClean="0"/>
          </a:p>
          <a:p>
            <a:r>
              <a:rPr lang="hu-HU" dirty="0" err="1" smtClean="0"/>
              <a:t>Hartdégen</a:t>
            </a:r>
            <a:r>
              <a:rPr lang="hu-HU" dirty="0" smtClean="0"/>
              <a:t> Márton</a:t>
            </a:r>
          </a:p>
          <a:p>
            <a:r>
              <a:rPr lang="hu-HU" dirty="0" err="1" smtClean="0">
                <a:hlinkClick r:id="rId4"/>
              </a:rPr>
              <a:t>hartdegenmarton</a:t>
            </a:r>
            <a:r>
              <a:rPr lang="hu-HU" dirty="0" smtClean="0">
                <a:hlinkClick r:id="rId4"/>
              </a:rPr>
              <a:t>@</a:t>
            </a:r>
            <a:r>
              <a:rPr lang="hu-HU" dirty="0" err="1" smtClean="0">
                <a:hlinkClick r:id="rId4"/>
              </a:rPr>
              <a:t>gmail.com</a:t>
            </a:r>
            <a:endParaRPr lang="hu-HU" dirty="0" smtClean="0"/>
          </a:p>
          <a:p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2015.10.06.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Előző hétről: Numerikus </a:t>
            </a:r>
            <a:r>
              <a:rPr lang="hu-HU" dirty="0" smtClean="0"/>
              <a:t>módszerek – összehasonlítás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Feladat fizikájának figyelembevétele</a:t>
            </a:r>
          </a:p>
          <a:p>
            <a:r>
              <a:rPr lang="hu-HU" dirty="0" smtClean="0"/>
              <a:t>Energia</a:t>
            </a:r>
          </a:p>
          <a:p>
            <a:r>
              <a:rPr lang="hu-HU" dirty="0" smtClean="0"/>
              <a:t>=&gt; feladat specifikus numerikus módszer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475" y="2352675"/>
            <a:ext cx="687705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393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Recept egy ,,egyszerű” </a:t>
            </a:r>
            <a:r>
              <a:rPr lang="hu-HU" dirty="0" err="1" smtClean="0"/>
              <a:t>Lotka-Volterra</a:t>
            </a:r>
            <a:r>
              <a:rPr lang="hu-HU" dirty="0" smtClean="0"/>
              <a:t> feladatra</a:t>
            </a:r>
            <a:endParaRPr lang="hu-H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u-HU" dirty="0" smtClean="0"/>
                  <a:t>Egyensúlyi pontok környékén vizsgáljuk meg a következő rendszer fázisportréját!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1−2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hu-HU" b="0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3−2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hu-HU" b="0" dirty="0" smtClean="0"/>
              </a:p>
              <a:p>
                <a:endParaRPr lang="hu-HU" dirty="0" smtClean="0"/>
              </a:p>
              <a:p>
                <a:endParaRPr lang="hu-HU" dirty="0"/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89" t="-125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6159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Nyom-determináns diagram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00240"/>
            <a:ext cx="82947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714620"/>
            <a:ext cx="5643602" cy="380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57165"/>
            <a:ext cx="4714908" cy="651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Köszönjük a figyelmet!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  <a:endParaRPr lang="hu-HU" dirty="0" smtClean="0"/>
          </a:p>
          <a:p>
            <a:r>
              <a:rPr lang="hu-HU" dirty="0" err="1" smtClean="0"/>
              <a:t>equation</a:t>
            </a:r>
            <a:r>
              <a:rPr lang="hu-HU" dirty="0" smtClean="0"/>
              <a:t>= </a:t>
            </a:r>
            <a:r>
              <a:rPr lang="hu-HU" dirty="0" smtClean="0">
                <a:solidFill>
                  <a:srgbClr val="FF0000"/>
                </a:solidFill>
              </a:rPr>
              <a:t>@(t,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>
                <a:solidFill>
                  <a:srgbClr val="FF0000"/>
                </a:solidFill>
              </a:rPr>
              <a:t>) </a:t>
            </a:r>
            <a:r>
              <a:rPr lang="hu-HU" dirty="0" smtClean="0"/>
              <a:t>[</a:t>
            </a:r>
            <a:r>
              <a:rPr lang="hu-HU" dirty="0" err="1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(2); 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(1)]; y(1) = x, y(2) = y, </a:t>
            </a:r>
            <a:br>
              <a:rPr lang="hu-HU" dirty="0" smtClean="0"/>
            </a:br>
            <a:r>
              <a:rPr lang="hu-HU" dirty="0" smtClean="0"/>
              <a:t>	bal oldal </a:t>
            </a:r>
            <a:r>
              <a:rPr lang="hu-HU" dirty="0" err="1" smtClean="0"/>
              <a:t>dx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r>
              <a:rPr lang="hu-HU" dirty="0" smtClean="0"/>
              <a:t>   ; jobb oldal </a:t>
            </a:r>
            <a:r>
              <a:rPr lang="hu-HU" dirty="0" err="1" smtClean="0"/>
              <a:t>dy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endParaRPr lang="hu-HU" dirty="0" smtClean="0"/>
          </a:p>
          <a:p>
            <a:r>
              <a:rPr lang="hu-HU" dirty="0" smtClean="0"/>
              <a:t>[t,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]=</a:t>
            </a:r>
            <a:r>
              <a:rPr lang="hu-HU" dirty="0" smtClean="0">
                <a:solidFill>
                  <a:srgbClr val="FF0000"/>
                </a:solidFill>
              </a:rPr>
              <a:t>ode45</a:t>
            </a:r>
            <a:r>
              <a:rPr lang="hu-HU" dirty="0" smtClean="0"/>
              <a:t>(</a:t>
            </a:r>
            <a:r>
              <a:rPr lang="hu-HU" dirty="0" err="1" smtClean="0"/>
              <a:t>equation</a:t>
            </a:r>
            <a:r>
              <a:rPr lang="hu-HU" dirty="0" smtClean="0"/>
              <a:t>, [t</a:t>
            </a:r>
            <a:r>
              <a:rPr lang="hu-HU" baseline="-25000" dirty="0" smtClean="0"/>
              <a:t>0</a:t>
            </a:r>
            <a:r>
              <a:rPr lang="hu-HU" dirty="0" smtClean="0"/>
              <a:t>,</a:t>
            </a:r>
            <a:r>
              <a:rPr lang="hu-HU" dirty="0" err="1" smtClean="0"/>
              <a:t>t</a:t>
            </a:r>
            <a:r>
              <a:rPr lang="hu-HU" baseline="-25000" dirty="0" err="1" smtClean="0"/>
              <a:t>max</a:t>
            </a:r>
            <a:r>
              <a:rPr lang="hu-HU" dirty="0" smtClean="0"/>
              <a:t>][</a:t>
            </a:r>
            <a:r>
              <a:rPr lang="hu-HU" dirty="0" err="1" smtClean="0"/>
              <a:t>X</a:t>
            </a:r>
            <a:r>
              <a:rPr lang="hu-HU" baseline="-25000" dirty="0" err="1" smtClean="0"/>
              <a:t>init</a:t>
            </a:r>
            <a:r>
              <a:rPr lang="hu-HU" dirty="0" smtClean="0"/>
              <a:t>,</a:t>
            </a:r>
            <a:r>
              <a:rPr lang="hu-HU" dirty="0" err="1" smtClean="0"/>
              <a:t>Y</a:t>
            </a:r>
            <a:r>
              <a:rPr lang="hu-HU" baseline="-25000" dirty="0" err="1" smtClean="0"/>
              <a:t>init</a:t>
            </a:r>
            <a:r>
              <a:rPr lang="hu-HU" dirty="0" smtClean="0"/>
              <a:t>]);</a:t>
            </a:r>
            <a:br>
              <a:rPr lang="hu-HU" dirty="0" smtClean="0"/>
            </a:br>
            <a:r>
              <a:rPr lang="hu-HU" dirty="0" smtClean="0"/>
              <a:t>több </a:t>
            </a:r>
            <a:r>
              <a:rPr lang="hu-HU" dirty="0" err="1" smtClean="0"/>
              <a:t>ode</a:t>
            </a:r>
            <a:r>
              <a:rPr lang="hu-HU" dirty="0" smtClean="0"/>
              <a:t> </a:t>
            </a:r>
            <a:r>
              <a:rPr lang="hu-HU" dirty="0" err="1" smtClean="0"/>
              <a:t>solver</a:t>
            </a:r>
            <a:r>
              <a:rPr lang="hu-HU" dirty="0" smtClean="0"/>
              <a:t> is választható, elsőnek ezt próbáljuk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  <a:endParaRPr lang="hu-HU" dirty="0" smtClean="0"/>
          </a:p>
          <a:p>
            <a:r>
              <a:rPr lang="hu-HU" dirty="0" err="1" smtClean="0">
                <a:solidFill>
                  <a:srgbClr val="FF0000"/>
                </a:solidFill>
              </a:rPr>
              <a:t>plot</a:t>
            </a:r>
            <a:r>
              <a:rPr lang="hu-HU" dirty="0" smtClean="0"/>
              <a:t>(x,y,</a:t>
            </a:r>
            <a:r>
              <a:rPr lang="hu-HU" dirty="0" err="1" smtClean="0"/>
              <a:t>how</a:t>
            </a:r>
            <a:r>
              <a:rPr lang="hu-HU" dirty="0" smtClean="0"/>
              <a:t>…)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subplot</a:t>
            </a:r>
            <a:r>
              <a:rPr lang="hu-HU" dirty="0" smtClean="0"/>
              <a:t>(m,n,p) (m*n re osztja a </a:t>
            </a:r>
            <a:r>
              <a:rPr lang="hu-HU" dirty="0" err="1" smtClean="0"/>
              <a:t>figure-t</a:t>
            </a:r>
            <a:r>
              <a:rPr lang="hu-HU" dirty="0" smtClean="0"/>
              <a:t>, p. pozícióba/tartományba, etc.))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7125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guide</a:t>
            </a:r>
            <a:r>
              <a:rPr lang="hu-HU" dirty="0" smtClean="0"/>
              <a:t> (</a:t>
            </a:r>
            <a:r>
              <a:rPr lang="hu-HU" dirty="0" err="1" smtClean="0"/>
              <a:t>matlabban</a:t>
            </a:r>
            <a:r>
              <a:rPr lang="hu-HU" dirty="0" smtClean="0"/>
              <a:t> begépelve lehetőség új </a:t>
            </a:r>
            <a:r>
              <a:rPr lang="hu-HU" dirty="0" err="1" smtClean="0"/>
              <a:t>gui</a:t>
            </a:r>
            <a:r>
              <a:rPr lang="hu-HU" dirty="0" smtClean="0"/>
              <a:t> létrehozására, vagy meglévő megnyitására)</a:t>
            </a:r>
          </a:p>
          <a:p>
            <a:r>
              <a:rPr lang="hu-HU" dirty="0" err="1" smtClean="0"/>
              <a:t>handles.valami</a:t>
            </a:r>
            <a:r>
              <a:rPr lang="hu-HU" dirty="0" smtClean="0"/>
              <a:t> hivatkozunk egy objektumra</a:t>
            </a:r>
          </a:p>
          <a:p>
            <a:r>
              <a:rPr lang="hu-HU" dirty="0" err="1" smtClean="0"/>
              <a:t>get</a:t>
            </a:r>
            <a:r>
              <a:rPr lang="hu-HU" dirty="0" smtClean="0"/>
              <a:t>(</a:t>
            </a:r>
            <a:r>
              <a:rPr lang="hu-HU" dirty="0" err="1" smtClean="0"/>
              <a:t>handles.valami</a:t>
            </a:r>
            <a:r>
              <a:rPr lang="hu-HU" dirty="0" smtClean="0"/>
              <a:t>) lekérdezzük az értékét</a:t>
            </a:r>
          </a:p>
          <a:p>
            <a:r>
              <a:rPr lang="hu-HU" dirty="0" err="1" smtClean="0"/>
              <a:t>set</a:t>
            </a:r>
            <a:r>
              <a:rPr lang="hu-HU" dirty="0" smtClean="0"/>
              <a:t>(</a:t>
            </a:r>
            <a:r>
              <a:rPr lang="hu-HU" dirty="0" err="1" smtClean="0"/>
              <a:t>handles.valami</a:t>
            </a:r>
            <a:r>
              <a:rPr lang="hu-HU" dirty="0" smtClean="0"/>
              <a:t>) állítjuk az értékét</a:t>
            </a:r>
          </a:p>
        </p:txBody>
      </p:sp>
    </p:spTree>
    <p:extLst>
      <p:ext uri="{BB962C8B-B14F-4D97-AF65-F5344CB8AC3E}">
        <p14:creationId xmlns:p14="http://schemas.microsoft.com/office/powerpoint/2010/main" val="46207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3978</TotalTime>
  <Words>129</Words>
  <Application>Microsoft Office PowerPoint</Application>
  <PresentationFormat>Diavetítés a képernyőre (4:3 oldalarány)</PresentationFormat>
  <Paragraphs>37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3" baseType="lpstr">
      <vt:lpstr>Calibri</vt:lpstr>
      <vt:lpstr>Cambria Math</vt:lpstr>
      <vt:lpstr>Constantia</vt:lpstr>
      <vt:lpstr>Wingdings 2</vt:lpstr>
      <vt:lpstr>Áramlás</vt:lpstr>
      <vt:lpstr>Nemlineáris dinamikus rendszerek alapjai V. gyakorlat</vt:lpstr>
      <vt:lpstr>Előző hétről: Numerikus módszerek – összehasonlítás</vt:lpstr>
      <vt:lpstr>Recept egy ,,egyszerű” Lotka-Volterra feladatra</vt:lpstr>
      <vt:lpstr>Nyom-determináns diagram</vt:lpstr>
      <vt:lpstr>PowerPoint bemutató</vt:lpstr>
      <vt:lpstr>Köszönjük a figyelmet!</vt:lpstr>
      <vt:lpstr>Matlab® kiegészítés I.</vt:lpstr>
      <vt:lpstr>Matlab® kiegészítés II.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Hartdégen Márton</cp:lastModifiedBy>
  <cp:revision>226</cp:revision>
  <dcterms:created xsi:type="dcterms:W3CDTF">2014-09-15T19:16:28Z</dcterms:created>
  <dcterms:modified xsi:type="dcterms:W3CDTF">2015-10-06T09:02:24Z</dcterms:modified>
</cp:coreProperties>
</file>