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98" r:id="rId3"/>
    <p:sldId id="295" r:id="rId4"/>
    <p:sldId id="289" r:id="rId5"/>
    <p:sldId id="296" r:id="rId6"/>
    <p:sldId id="290" r:id="rId7"/>
    <p:sldId id="293" r:id="rId8"/>
    <p:sldId id="297" r:id="rId9"/>
    <p:sldId id="292" r:id="rId10"/>
    <p:sldId id="282" r:id="rId11"/>
    <p:sldId id="263" r:id="rId12"/>
    <p:sldId id="281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67078" autoAdjust="0"/>
  </p:normalViewPr>
  <p:slideViewPr>
    <p:cSldViewPr>
      <p:cViewPr varScale="1">
        <p:scale>
          <a:sx n="63" d="100"/>
          <a:sy n="63" d="100"/>
        </p:scale>
        <p:origin x="141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606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 = 2,718 281</a:t>
            </a:r>
          </a:p>
          <a:p>
            <a:r>
              <a:rPr lang="hu-HU" dirty="0" smtClean="0"/>
              <a:t>y2 = 1,5</a:t>
            </a:r>
          </a:p>
          <a:p>
            <a:r>
              <a:rPr lang="hu-HU" dirty="0" smtClean="0"/>
              <a:t>ez a</a:t>
            </a:r>
            <a:r>
              <a:rPr lang="hu-HU" baseline="0" dirty="0" smtClean="0"/>
              <a:t> durva felosztásnak köszönhető</a:t>
            </a:r>
          </a:p>
          <a:p>
            <a:r>
              <a:rPr lang="hu-HU" baseline="0" dirty="0" smtClean="0"/>
              <a:t>Próbálkozzunk h = 1/10-el </a:t>
            </a:r>
            <a:r>
              <a:rPr lang="hu-HU" baseline="0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834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Erőtér: Az anyagi pontra helyzetétől és az időtől függő erő hat.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Stacionárius erőtér: Az anyagi pontra ható erő csak a pont helyzetétől függ.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Potenciális erőtér: Olyan stacionárius erőtér, ahol az anyagi pontra ható erő 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munkája nem függ a megtett úttól, csak a kiinduló és a véghelyzettől.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Centrális erőtér: Olyan erőtér, ahol az összes erő hatásvonala a tér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ugyanazon pontján megy keresztül.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316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765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zead1@itk.ppke.hu" TargetMode="External"/><Relationship Id="rId2" Type="http://schemas.openxmlformats.org/officeDocument/2006/relationships/hyperlink" Target="mailto:juhja@digitus.itk.ppke.h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artdegenmarton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r>
              <a:rPr lang="hu-HU" smtClean="0"/>
              <a:t/>
            </a:r>
            <a:br>
              <a:rPr lang="hu-HU" smtClean="0"/>
            </a:br>
            <a:r>
              <a:rPr lang="hu-HU" smtClean="0"/>
              <a:t>IV.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2781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>
                <a:hlinkClick r:id="rId2"/>
              </a:rPr>
              <a:t>juhja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digitus.itk.ppke.hu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smtClean="0">
                <a:hlinkClick r:id="rId3"/>
              </a:rPr>
              <a:t>szead1@</a:t>
            </a:r>
            <a:r>
              <a:rPr lang="hu-HU" dirty="0" err="1" smtClean="0">
                <a:hlinkClick r:id="rId3"/>
              </a:rPr>
              <a:t>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>
                <a:hlinkClick r:id="rId4"/>
              </a:rPr>
              <a:t>hartdegenmarton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gmail.com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2015.09.29.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Előző gyakorlatról: Populációdinamika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rajzoljuk ki a nyeregpontot</a:t>
            </a:r>
          </a:p>
          <a:p>
            <a:pPr lvl="1"/>
            <a:r>
              <a:rPr lang="hu-HU" dirty="0" smtClean="0"/>
              <a:t>ábrázoljuk minél szemléletesebben az „élet és halál” szeparáló görbéjét (a görbét ami eldönti, melyik faj marad meg)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7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Példa:</a:t>
            </a:r>
          </a:p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857496"/>
            <a:ext cx="760100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hu-HU" dirty="0" smtClean="0"/>
              <a:t>Explicit Euler II.</a:t>
            </a:r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500174"/>
            <a:ext cx="6572296" cy="535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428868"/>
            <a:ext cx="83032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00305"/>
            <a:ext cx="8143932" cy="403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357430"/>
            <a:ext cx="80010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5825161"/>
            <a:ext cx="7500990" cy="103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Kieg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49" y="2500306"/>
            <a:ext cx="856795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Numerikus módszerek – összehasonlítás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Feladat fizikájának figyelembevétele</a:t>
            </a:r>
          </a:p>
          <a:p>
            <a:r>
              <a:rPr lang="hu-HU" dirty="0" smtClean="0"/>
              <a:t>Energia</a:t>
            </a:r>
          </a:p>
          <a:p>
            <a:r>
              <a:rPr lang="hu-HU" dirty="0" smtClean="0"/>
              <a:t>=&gt; feladat specifikus numerikus módszer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3320</TotalTime>
  <Words>311</Words>
  <Application>Microsoft Office PowerPoint</Application>
  <PresentationFormat>Diavetítés a képernyőre (4:3 oldalarány)</PresentationFormat>
  <Paragraphs>69</Paragraphs>
  <Slides>12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Wingdings</vt:lpstr>
      <vt:lpstr>Wingdings 2</vt:lpstr>
      <vt:lpstr>Áramlás</vt:lpstr>
      <vt:lpstr>Nemlineáris dinamikus rendszerek alapjai IV. gyakorlat</vt:lpstr>
      <vt:lpstr>Előző gyakorlatról: Populációdinamika </vt:lpstr>
      <vt:lpstr>Explicit Euler I.</vt:lpstr>
      <vt:lpstr>Explicit Euler II.</vt:lpstr>
      <vt:lpstr>Explicit Euler III.</vt:lpstr>
      <vt:lpstr>Implicit Euler</vt:lpstr>
      <vt:lpstr>Szemi-implicit Euler</vt:lpstr>
      <vt:lpstr>Szemi-implicit Euler</vt:lpstr>
      <vt:lpstr>Numerikus módszerek – összehasonlítás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191</cp:revision>
  <dcterms:created xsi:type="dcterms:W3CDTF">2014-09-15T19:16:28Z</dcterms:created>
  <dcterms:modified xsi:type="dcterms:W3CDTF">2015-09-29T19:33:37Z</dcterms:modified>
</cp:coreProperties>
</file>