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Miért?:</a:t>
            </a:r>
          </a:p>
          <a:p>
            <a:r>
              <a:rPr lang="hu-HU" dirty="0" smtClean="0"/>
              <a:t>Több</a:t>
            </a:r>
            <a:r>
              <a:rPr lang="hu-HU" baseline="0" dirty="0" smtClean="0"/>
              <a:t> egy kép ezer szónál. (és főleg integráljelek, paraméterek és deriváltak sokaságánál)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2015.09.09.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Előszó - követelmények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Részvétel, ZH, Házi feladat, </a:t>
            </a:r>
            <a:r>
              <a:rPr lang="hu-HU" u="sng" dirty="0" smtClean="0"/>
              <a:t>BEADANDÓ</a:t>
            </a:r>
          </a:p>
          <a:p>
            <a:r>
              <a:rPr lang="hu-HU" dirty="0" err="1" smtClean="0"/>
              <a:t>Matlab</a:t>
            </a:r>
            <a:r>
              <a:rPr lang="hu-HU" dirty="0" smtClean="0"/>
              <a:t>® (miért?)</a:t>
            </a:r>
          </a:p>
          <a:p>
            <a:r>
              <a:rPr lang="hu-HU" dirty="0" smtClean="0"/>
              <a:t>Szorgalmi feladatok</a:t>
            </a:r>
            <a:r>
              <a:rPr lang="hu-HU" dirty="0" smtClean="0"/>
              <a:t>: </a:t>
            </a:r>
            <a:r>
              <a:rPr lang="hu-HU" dirty="0" err="1" smtClean="0"/>
              <a:t>okt</a:t>
            </a:r>
            <a:r>
              <a:rPr lang="hu-HU" dirty="0" smtClean="0"/>
              <a:t> 14-23 </a:t>
            </a:r>
            <a:r>
              <a:rPr lang="hu-HU" smtClean="0"/>
              <a:t>közt kiírva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Honlapról letölthető lesz</a:t>
            </a:r>
          </a:p>
          <a:p>
            <a:r>
              <a:rPr lang="hu-HU" dirty="0" smtClean="0"/>
              <a:t>A gyakorlat célja: </a:t>
            </a:r>
            <a:br>
              <a:rPr lang="hu-HU" dirty="0" smtClean="0"/>
            </a:br>
            <a:r>
              <a:rPr lang="hu-HU" dirty="0" smtClean="0"/>
              <a:t>Az előadásokon vett példák mélyebb megértése, implementálása </a:t>
            </a:r>
            <a:r>
              <a:rPr lang="hu-HU" dirty="0" err="1" smtClean="0"/>
              <a:t>Matlab</a:t>
            </a:r>
            <a:r>
              <a:rPr lang="hu-HU" dirty="0" smtClean="0"/>
              <a:t>® környezetben</a:t>
            </a:r>
            <a:br>
              <a:rPr lang="hu-HU" dirty="0" smtClean="0"/>
            </a:br>
            <a:r>
              <a:rPr lang="hu-HU" dirty="0" smtClean="0"/>
              <a:t>,,játszás a paraméterekkel”</a:t>
            </a:r>
            <a:br>
              <a:rPr lang="hu-HU" dirty="0" smtClean="0"/>
            </a:br>
            <a:r>
              <a:rPr lang="hu-HU" dirty="0" smtClean="0"/>
              <a:t>Adva lesz egy előre megírt keretrendszer</a:t>
            </a:r>
          </a:p>
          <a:p>
            <a:r>
              <a:rPr lang="hu-HU" dirty="0" smtClean="0"/>
              <a:t>Megj.: Lehetőség </a:t>
            </a:r>
            <a:r>
              <a:rPr lang="hu-HU" dirty="0" err="1" smtClean="0"/>
              <a:t>Matlab</a:t>
            </a:r>
            <a:r>
              <a:rPr lang="hu-HU" dirty="0" smtClean="0"/>
              <a:t>® felzárkóztatóra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350776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,,A fizika minden nehézsége, úgy látszik, abban áll, hogy a mozgásjelenségekből a természet erőit kikutassuk, s azután ezeknek az erőknek a segítségével a többi jelenséget megmagyarázzuk.”</a:t>
            </a:r>
            <a:br>
              <a:rPr lang="hu-HU" dirty="0" smtClean="0"/>
            </a:br>
            <a:r>
              <a:rPr lang="hu-HU" dirty="0" smtClean="0"/>
              <a:t>							Newton</a:t>
            </a:r>
          </a:p>
          <a:p>
            <a:pPr algn="ctr"/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3929066"/>
            <a:ext cx="7943848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hu-HU" dirty="0" smtClean="0"/>
              <a:t>	Dinamikai </a:t>
            </a:r>
            <a:r>
              <a:rPr lang="hu-HU" dirty="0" err="1" smtClean="0"/>
              <a:t>rsz</a:t>
            </a:r>
            <a:r>
              <a:rPr lang="hu-HU" dirty="0" smtClean="0"/>
              <a:t>.: 1 rendszer állapotainak időbeni változása valamilyen szabály szerint – fizikai folyamat matematikai leírása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572008"/>
            <a:ext cx="750099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II.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53494"/>
            <a:ext cx="71628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928662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Fázistér: a dinamikai rendszer összes lehetséges állapota</a:t>
            </a:r>
            <a:br>
              <a:rPr lang="hu-HU" dirty="0" smtClean="0"/>
            </a:br>
            <a:r>
              <a:rPr lang="hu-HU" dirty="0" err="1" smtClean="0"/>
              <a:t>Trajektória</a:t>
            </a:r>
            <a:r>
              <a:rPr lang="hu-HU" dirty="0" smtClean="0"/>
              <a:t>: egy fázistérből vett elem pályája (nyoma)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III.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57224" y="185736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Rendszerek típusai: </a:t>
            </a:r>
            <a:r>
              <a:rPr lang="hu-HU" dirty="0" err="1" smtClean="0"/>
              <a:t>disszipatív</a:t>
            </a:r>
            <a:r>
              <a:rPr lang="hu-HU" dirty="0" smtClean="0"/>
              <a:t>, konzervatív, explozív</a:t>
            </a:r>
            <a:br>
              <a:rPr lang="hu-HU" dirty="0" smtClean="0"/>
            </a:br>
            <a:r>
              <a:rPr lang="hu-HU" dirty="0" smtClean="0"/>
              <a:t>Attraktor: pont, periodikus, kaotikus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72199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Gyakorlat anyaga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Implementáljuk </a:t>
            </a:r>
            <a:r>
              <a:rPr lang="hu-HU" dirty="0" err="1" smtClean="0"/>
              <a:t>Matlab-ban</a:t>
            </a:r>
            <a:r>
              <a:rPr lang="hu-HU" dirty="0" smtClean="0"/>
              <a:t> az alábbi egyenleteket, rajzoltassuk ki , és vizsgáljuk meg különböző paraméterek mellett!</a:t>
            </a:r>
          </a:p>
          <a:p>
            <a:r>
              <a:rPr lang="hu-HU" dirty="0" smtClean="0"/>
              <a:t>1.</a:t>
            </a:r>
          </a:p>
          <a:p>
            <a:r>
              <a:rPr lang="hu-HU" dirty="0" smtClean="0"/>
              <a:t>2.</a:t>
            </a:r>
          </a:p>
          <a:p>
            <a:r>
              <a:rPr lang="hu-HU" dirty="0" smtClean="0"/>
              <a:t>3.</a:t>
            </a:r>
          </a:p>
          <a:p>
            <a:r>
              <a:rPr lang="hu-HU" dirty="0" smtClean="0"/>
              <a:t>4.</a:t>
            </a:r>
          </a:p>
          <a:p>
            <a:r>
              <a:rPr lang="hu-HU" dirty="0" smtClean="0"/>
              <a:t>5.</a:t>
            </a:r>
          </a:p>
          <a:p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357562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*</a:t>
            </a:r>
            <a:r>
              <a:rPr lang="hu-HU" dirty="0" err="1" smtClean="0"/>
              <a:t>-os</a:t>
            </a:r>
            <a:r>
              <a:rPr lang="hu-HU" dirty="0" smtClean="0"/>
              <a:t> feladat(ok)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Vizsgáljuk meg az alábbi egyenleteket is!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= igényes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571744"/>
            <a:ext cx="3143272" cy="286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</a:t>
            </a:r>
            <a:br>
              <a:rPr lang="hu-HU" dirty="0" smtClean="0"/>
            </a:br>
            <a:r>
              <a:rPr lang="hu-HU" dirty="0" smtClean="0"/>
              <a:t>	          egyenlet bal; jobb oldala</a:t>
            </a:r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190</Words>
  <Application>Microsoft Office PowerPoint</Application>
  <PresentationFormat>Diavetítés a képernyőre (4:3 oldalarány)</PresentationFormat>
  <Paragraphs>40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Nemlineáris dinamikus rendszerek alapjai I. gyakorlat</vt:lpstr>
      <vt:lpstr>Előszó - követelmények</vt:lpstr>
      <vt:lpstr>Elméleti bevezető I.</vt:lpstr>
      <vt:lpstr>Elméleti bevezető II.</vt:lpstr>
      <vt:lpstr>Elméleti bevezető III.</vt:lpstr>
      <vt:lpstr>I. Gyakorlat anyaga</vt:lpstr>
      <vt:lpstr>*-os feladat(ok) </vt:lpstr>
      <vt:lpstr>Matlab® kiegészítés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29</cp:revision>
  <dcterms:created xsi:type="dcterms:W3CDTF">2014-09-15T19:16:28Z</dcterms:created>
  <dcterms:modified xsi:type="dcterms:W3CDTF">2015-09-09T06:23:32Z</dcterms:modified>
</cp:coreProperties>
</file>