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84" r:id="rId3"/>
    <p:sldId id="285" r:id="rId4"/>
    <p:sldId id="283" r:id="rId5"/>
    <p:sldId id="286" r:id="rId6"/>
    <p:sldId id="287" r:id="rId7"/>
    <p:sldId id="289" r:id="rId8"/>
    <p:sldId id="291" r:id="rId9"/>
    <p:sldId id="292" r:id="rId10"/>
    <p:sldId id="290" r:id="rId11"/>
    <p:sldId id="293" r:id="rId12"/>
    <p:sldId id="294" r:id="rId13"/>
    <p:sldId id="282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67078" autoAdjust="0"/>
  </p:normalViewPr>
  <p:slideViewPr>
    <p:cSldViewPr>
      <p:cViewPr varScale="1">
        <p:scale>
          <a:sx n="51" d="100"/>
          <a:sy n="51" d="100"/>
        </p:scale>
        <p:origin x="-19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2014.10.13.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artdegen\Downloads\Garay\Nemlindin\gyakorlat5\NASA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artdegen\Downloads\Garay\Nemlindin\gyakorlat5\kapitza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V</a:t>
            </a:r>
            <a:r>
              <a:rPr lang="hu-HU" dirty="0" smtClean="0"/>
              <a:t>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2014.10.14.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Képkezelés, videó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Háttérkép</a:t>
            </a:r>
          </a:p>
          <a:p>
            <a:r>
              <a:rPr lang="hu-HU" dirty="0" smtClean="0"/>
              <a:t>Kép beolvasása, módosítása</a:t>
            </a:r>
          </a:p>
          <a:p>
            <a:r>
              <a:rPr lang="hu-HU" dirty="0" smtClean="0"/>
              <a:t>Videó lejátszása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Exe</a:t>
            </a:r>
            <a:r>
              <a:rPr lang="hu-HU" dirty="0" smtClean="0"/>
              <a:t> generálás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mindenütt érhető el </a:t>
            </a:r>
            <a:r>
              <a:rPr lang="hu-HU" dirty="0" err="1" smtClean="0"/>
              <a:t>matlab</a:t>
            </a:r>
            <a:endParaRPr lang="hu-HU" dirty="0" smtClean="0"/>
          </a:p>
          <a:p>
            <a:r>
              <a:rPr lang="hu-HU" dirty="0" smtClean="0"/>
              <a:t>Generáljunk futtatható file-t!</a:t>
            </a:r>
          </a:p>
          <a:p>
            <a:r>
              <a:rPr lang="hu-HU" dirty="0" smtClean="0"/>
              <a:t>.</a:t>
            </a:r>
            <a:r>
              <a:rPr lang="hu-HU" dirty="0" err="1" smtClean="0"/>
              <a:t>exe</a:t>
            </a:r>
            <a:r>
              <a:rPr lang="hu-HU" dirty="0" smtClean="0"/>
              <a:t> generálása:</a:t>
            </a:r>
          </a:p>
          <a:p>
            <a:r>
              <a:rPr lang="hu-HU" dirty="0" err="1" smtClean="0"/>
              <a:t>deploytool</a:t>
            </a:r>
            <a:endParaRPr lang="hu-HU" dirty="0" smtClean="0"/>
          </a:p>
          <a:p>
            <a:r>
              <a:rPr lang="hu-HU" dirty="0" err="1" smtClean="0"/>
              <a:t>Matlab</a:t>
            </a:r>
            <a:r>
              <a:rPr lang="hu-HU" dirty="0" smtClean="0"/>
              <a:t> </a:t>
            </a:r>
            <a:r>
              <a:rPr lang="hu-HU" dirty="0" err="1" smtClean="0"/>
              <a:t>Compiler</a:t>
            </a:r>
            <a:r>
              <a:rPr lang="hu-HU" dirty="0" smtClean="0"/>
              <a:t> </a:t>
            </a:r>
            <a:r>
              <a:rPr lang="hu-HU" dirty="0" err="1" smtClean="0"/>
              <a:t>Runtime</a:t>
            </a:r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Videók I.</a:t>
            </a:r>
            <a:endParaRPr lang="hu-HU" dirty="0"/>
          </a:p>
        </p:txBody>
      </p:sp>
      <p:pic>
        <p:nvPicPr>
          <p:cNvPr id="4" name="NAS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3042" y="1928802"/>
            <a:ext cx="6072230" cy="4554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www.demonstrations.wolfram.com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Egy feladat kiválasztása, megtekintése </a:t>
            </a:r>
            <a:r>
              <a:rPr lang="hu-HU" dirty="0" err="1" smtClean="0"/>
              <a:t>Wolfram-ban</a:t>
            </a:r>
            <a:r>
              <a:rPr lang="hu-HU" dirty="0" smtClean="0"/>
              <a:t>, implementálás </a:t>
            </a:r>
            <a:r>
              <a:rPr lang="hu-HU" dirty="0" err="1" smtClean="0"/>
              <a:t>Matlab-ban</a:t>
            </a:r>
            <a:r>
              <a:rPr lang="hu-HU" dirty="0" smtClean="0"/>
              <a:t> </a:t>
            </a:r>
            <a:r>
              <a:rPr lang="hu-HU" dirty="0" smtClean="0"/>
              <a:t>majd vizsgálata.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6215106" cy="281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Nyom-determináns diagram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5643602" cy="38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Kapitza</a:t>
            </a:r>
            <a:r>
              <a:rPr lang="hu-HU" dirty="0" smtClean="0"/>
              <a:t> inga I.</a:t>
            </a:r>
            <a:endParaRPr lang="hu-HU" dirty="0"/>
          </a:p>
        </p:txBody>
      </p:sp>
      <p:pic>
        <p:nvPicPr>
          <p:cNvPr id="4" name="kapitz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4480" y="2143116"/>
            <a:ext cx="5929354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Kapitza</a:t>
            </a:r>
            <a:r>
              <a:rPr lang="hu-HU" dirty="0" smtClean="0"/>
              <a:t> inga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inga egyenlete: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Vizsgáljuk meg </a:t>
            </a:r>
            <a:r>
              <a:rPr lang="hu-HU" dirty="0" err="1" smtClean="0"/>
              <a:t>Matlab-ban</a:t>
            </a:r>
            <a:r>
              <a:rPr lang="hu-HU" dirty="0" smtClean="0"/>
              <a:t>!</a:t>
            </a:r>
            <a:endParaRPr lang="hu-H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14620"/>
            <a:ext cx="565292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857628"/>
            <a:ext cx="7572396" cy="274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GUI++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Globális paraméterek</a:t>
            </a:r>
          </a:p>
          <a:p>
            <a:r>
              <a:rPr lang="hu-HU" dirty="0" smtClean="0"/>
              <a:t>Automatikus frissítés</a:t>
            </a:r>
          </a:p>
          <a:p>
            <a:r>
              <a:rPr lang="hu-HU" dirty="0" smtClean="0"/>
              <a:t>Dinamikus eseménykezelés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hu-HU" dirty="0" smtClean="0"/>
              <a:t>Megadható paraméterek ellenőrzése</a:t>
            </a:r>
          </a:p>
          <a:p>
            <a:r>
              <a:rPr lang="hu-HU" dirty="0" smtClean="0"/>
              <a:t>Könnyű kezelhetőség </a:t>
            </a:r>
          </a:p>
          <a:p>
            <a:r>
              <a:rPr lang="hu-HU" dirty="0" smtClean="0"/>
              <a:t>Paraméterek beállítása (</a:t>
            </a:r>
            <a:r>
              <a:rPr lang="hu-HU" dirty="0" err="1" smtClean="0"/>
              <a:t>default</a:t>
            </a:r>
            <a:r>
              <a:rPr lang="hu-HU" dirty="0" smtClean="0"/>
              <a:t> értékek)</a:t>
            </a:r>
          </a:p>
          <a:p>
            <a:r>
              <a:rPr lang="hu-HU" dirty="0" smtClean="0"/>
              <a:t>,,</a:t>
            </a:r>
            <a:r>
              <a:rPr lang="hu-HU" dirty="0" err="1" smtClean="0"/>
              <a:t>bolondbiztos</a:t>
            </a:r>
            <a:r>
              <a:rPr lang="hu-HU" dirty="0" smtClean="0"/>
              <a:t>”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Objektum orientáltság/ </a:t>
            </a:r>
            <a:r>
              <a:rPr lang="hu-HU" dirty="0" err="1" smtClean="0"/>
              <a:t>struktúráltság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Miért?</a:t>
            </a:r>
          </a:p>
          <a:p>
            <a:r>
              <a:rPr lang="hu-HU" dirty="0" smtClean="0"/>
              <a:t>Rövid kódnál nehezítésnek tűnhet</a:t>
            </a:r>
          </a:p>
          <a:p>
            <a:r>
              <a:rPr lang="hu-HU" dirty="0" smtClean="0"/>
              <a:t>Gyakorlatban nagyon hosszú kódsorok</a:t>
            </a:r>
          </a:p>
          <a:p>
            <a:r>
              <a:rPr lang="hu-HU" dirty="0" smtClean="0"/>
              <a:t>Akár munkatársakkal közösen fejlesztés</a:t>
            </a:r>
          </a:p>
          <a:p>
            <a:r>
              <a:rPr lang="hu-HU" dirty="0" smtClean="0"/>
              <a:t>bemeneti paraméterek tisztázása után =&gt;</a:t>
            </a:r>
          </a:p>
          <a:p>
            <a:r>
              <a:rPr lang="hu-HU" dirty="0" smtClean="0"/>
              <a:t>Lehetséges a részfeladatokra osztás</a:t>
            </a:r>
          </a:p>
          <a:p>
            <a:r>
              <a:rPr lang="hu-HU" dirty="0" smtClean="0"/>
              <a:t>Külön-külön tesztelhető!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3933</TotalTime>
  <Words>121</Words>
  <Application>Microsoft Office PowerPoint</Application>
  <PresentationFormat>Diavetítés a képernyőre (4:3 oldalarány)</PresentationFormat>
  <Paragraphs>50</Paragraphs>
  <Slides>13</Slides>
  <Notes>0</Notes>
  <HiddenSlides>0</HiddenSlides>
  <MMClips>2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Áramlás</vt:lpstr>
      <vt:lpstr>Nemlineáris dinamikus rendszerek alapjai V. gyakorlat</vt:lpstr>
      <vt:lpstr>Házi feladat</vt:lpstr>
      <vt:lpstr>Nyom-determináns diagram</vt:lpstr>
      <vt:lpstr>4. dia</vt:lpstr>
      <vt:lpstr>Kapitza inga I.</vt:lpstr>
      <vt:lpstr>Kapitza inga II.</vt:lpstr>
      <vt:lpstr>GUI++</vt:lpstr>
      <vt:lpstr>Hibakezelés</vt:lpstr>
      <vt:lpstr>Objektum orientáltság/ struktúráltság</vt:lpstr>
      <vt:lpstr>Képkezelés, videó</vt:lpstr>
      <vt:lpstr>Exe generálás</vt:lpstr>
      <vt:lpstr>Videók I.</vt:lpstr>
      <vt:lpstr>Köszönjük a figyelmet!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Hartdegen</cp:lastModifiedBy>
  <cp:revision>223</cp:revision>
  <dcterms:created xsi:type="dcterms:W3CDTF">2014-09-15T19:16:28Z</dcterms:created>
  <dcterms:modified xsi:type="dcterms:W3CDTF">2014-10-14T12:17:51Z</dcterms:modified>
</cp:coreProperties>
</file>