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87" r:id="rId3"/>
    <p:sldId id="294" r:id="rId4"/>
    <p:sldId id="295" r:id="rId5"/>
    <p:sldId id="289" r:id="rId6"/>
    <p:sldId id="296" r:id="rId7"/>
    <p:sldId id="290" r:id="rId8"/>
    <p:sldId id="293" r:id="rId9"/>
    <p:sldId id="297" r:id="rId10"/>
    <p:sldId id="292" r:id="rId11"/>
    <p:sldId id="282" r:id="rId12"/>
    <p:sldId id="263" r:id="rId13"/>
    <p:sldId id="281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67078" autoAdjust="0"/>
  </p:normalViewPr>
  <p:slideViewPr>
    <p:cSldViewPr>
      <p:cViewPr varScale="1">
        <p:scale>
          <a:sx n="48" d="100"/>
          <a:sy n="48" d="100"/>
        </p:scale>
        <p:origin x="-20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2014.10.08.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Csak pár mondat, képeket berakok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Csak pár mondat, képeket berakok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 = 2,718 281</a:t>
            </a:r>
          </a:p>
          <a:p>
            <a:r>
              <a:rPr lang="hu-HU" dirty="0" smtClean="0"/>
              <a:t>y2 = 1,5</a:t>
            </a:r>
          </a:p>
          <a:p>
            <a:r>
              <a:rPr lang="hu-HU" dirty="0" smtClean="0"/>
              <a:t>ez a</a:t>
            </a:r>
            <a:r>
              <a:rPr lang="hu-HU" baseline="0" dirty="0" smtClean="0"/>
              <a:t> durva felosztásnak köszönhető</a:t>
            </a:r>
          </a:p>
          <a:p>
            <a:r>
              <a:rPr lang="hu-HU" baseline="0" dirty="0" smtClean="0"/>
              <a:t>Próbálkozzunk h = 1/10-el </a:t>
            </a:r>
            <a:r>
              <a:rPr lang="hu-HU" baseline="0" dirty="0" smtClean="0">
                <a:sym typeface="Wingdings" pitchFamily="2" charset="2"/>
              </a:rPr>
              <a:t>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Erőtér: Az anyagi pontra helyzetétől és az időtől függő erő hat.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Stacionárius erőtér: Az anyagi pontra ható erő csak a pont helyzetétől függ.</a:t>
            </a:r>
          </a:p>
          <a:p>
            <a:r>
              <a:rPr lang="hu-H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Potenciális erőtér: Olyan stacionárius erőtér, ahol az anyagi pontra ható erő </a:t>
            </a:r>
          </a:p>
          <a:p>
            <a:r>
              <a:rPr lang="hu-H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munkája nem függ a megtett úttól, csak a kiinduló és a véghelyzettől.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Centrális erőtér: Olyan erőtér, ahol az összes erő hatásvonala a tér 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ugyanazon pontján megy keresztül.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2014.10.08.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2014.10.08.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Nemlineáris dinamikus rendszerek alapjai</a:t>
            </a:r>
            <a:r>
              <a:rPr lang="hu-HU" smtClean="0"/>
              <a:t/>
            </a:r>
            <a:br>
              <a:rPr lang="hu-HU" smtClean="0"/>
            </a:br>
            <a:r>
              <a:rPr lang="hu-HU" smtClean="0"/>
              <a:t>IV</a:t>
            </a:r>
            <a:r>
              <a:rPr lang="hu-HU" smtClean="0"/>
              <a:t>. </a:t>
            </a:r>
            <a:r>
              <a:rPr lang="hu-HU" dirty="0" smtClean="0"/>
              <a:t>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juhja</a:t>
            </a:r>
            <a:r>
              <a:rPr lang="hu-HU" dirty="0" smtClean="0"/>
              <a:t>@</a:t>
            </a:r>
            <a:r>
              <a:rPr lang="hu-HU" dirty="0" err="1" smtClean="0"/>
              <a:t>digitus.itk.ppke.hu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/>
              <a:t>hartdegenmarton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2014.10.08.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Numerikus módszerek – összehasonlítás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Feladat fizikájának figyelembevétele</a:t>
            </a:r>
          </a:p>
          <a:p>
            <a:r>
              <a:rPr lang="hu-HU" dirty="0" smtClean="0"/>
              <a:t>Energia</a:t>
            </a:r>
          </a:p>
          <a:p>
            <a:r>
              <a:rPr lang="hu-HU" dirty="0" smtClean="0"/>
              <a:t>=&gt; feladat specifikus numerikus módszer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475" y="2352675"/>
            <a:ext cx="687705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Köszönjük a figyelmet!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 y(1) = x, y(2) = y, </a:t>
            </a:r>
            <a:br>
              <a:rPr lang="hu-HU" dirty="0" smtClean="0"/>
            </a:br>
            <a:r>
              <a:rPr lang="hu-HU" dirty="0" smtClean="0"/>
              <a:t>	bal oldal </a:t>
            </a:r>
            <a:r>
              <a:rPr lang="hu-HU" dirty="0" err="1" smtClean="0"/>
              <a:t>dx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r>
              <a:rPr lang="hu-HU" dirty="0" smtClean="0"/>
              <a:t>   ; jobb oldal </a:t>
            </a:r>
            <a:r>
              <a:rPr lang="hu-HU" dirty="0" err="1" smtClean="0"/>
              <a:t>dy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endParaRPr lang="hu-HU" dirty="0" smtClean="0"/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guide</a:t>
            </a:r>
            <a:r>
              <a:rPr lang="hu-HU" dirty="0" smtClean="0"/>
              <a:t> (</a:t>
            </a:r>
            <a:r>
              <a:rPr lang="hu-HU" dirty="0" err="1" smtClean="0"/>
              <a:t>matlabban</a:t>
            </a:r>
            <a:r>
              <a:rPr lang="hu-HU" dirty="0" smtClean="0"/>
              <a:t> begépelve lehetőség új </a:t>
            </a:r>
            <a:r>
              <a:rPr lang="hu-HU" dirty="0" err="1" smtClean="0"/>
              <a:t>gui</a:t>
            </a:r>
            <a:r>
              <a:rPr lang="hu-HU" dirty="0" smtClean="0"/>
              <a:t> létrehozására, vagy meglévő megnyitására)</a:t>
            </a:r>
          </a:p>
          <a:p>
            <a:r>
              <a:rPr lang="hu-HU" dirty="0" err="1" smtClean="0"/>
              <a:t>handles.valami</a:t>
            </a:r>
            <a:r>
              <a:rPr lang="hu-HU" dirty="0" smtClean="0"/>
              <a:t> hivatkozunk egy objektumra</a:t>
            </a:r>
          </a:p>
          <a:p>
            <a:r>
              <a:rPr lang="hu-HU" dirty="0" err="1" smtClean="0"/>
              <a:t>get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lekérdezzük az értékét</a:t>
            </a:r>
          </a:p>
          <a:p>
            <a:r>
              <a:rPr lang="hu-HU" dirty="0" err="1" smtClean="0"/>
              <a:t>set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állítjuk az értékét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Előző gyakorlatról: </a:t>
            </a:r>
            <a:r>
              <a:rPr lang="hu-HU" dirty="0" err="1" smtClean="0"/>
              <a:t>Lotka-Volterra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Modell kémiai oszcillációkra, ragadozó (y) és prédájának (x) együttélésére</a:t>
            </a:r>
          </a:p>
          <a:p>
            <a:r>
              <a:rPr lang="hu-HU" dirty="0" err="1" smtClean="0"/>
              <a:t>dx</a:t>
            </a:r>
            <a:r>
              <a:rPr lang="hu-HU" dirty="0" smtClean="0"/>
              <a:t>=x*(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*y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dy</a:t>
            </a:r>
            <a:r>
              <a:rPr lang="hu-HU" dirty="0" smtClean="0"/>
              <a:t>=y*(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γ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*x</a:t>
            </a:r>
            <a:r>
              <a:rPr lang="hu-HU" dirty="0" smtClean="0"/>
              <a:t>)</a:t>
            </a:r>
          </a:p>
          <a:p>
            <a:r>
              <a:rPr lang="hu-HU" dirty="0" smtClean="0"/>
              <a:t>A kezdeti értékektől függő stabil oszcilláció alakul(hat) ki a 2 faj mennyiségében.</a:t>
            </a:r>
          </a:p>
          <a:p>
            <a:r>
              <a:rPr lang="hu-HU" dirty="0" smtClean="0"/>
              <a:t>Mennyire jó a modell?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860032" y="2636912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Természetes szaporulat</a:t>
            </a:r>
          </a:p>
          <a:p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Természetes halál</a:t>
            </a:r>
          </a:p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Fajok közti interakció (itt </a:t>
            </a:r>
            <a:r>
              <a:rPr lang="hu-HU" dirty="0" err="1" smtClean="0">
                <a:solidFill>
                  <a:schemeClr val="accent6">
                    <a:lumMod val="75000"/>
                  </a:schemeClr>
                </a:solidFill>
              </a:rPr>
              <a:t>predáció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Előző gyakorlatról: </a:t>
            </a:r>
            <a:r>
              <a:rPr lang="hu-HU" dirty="0" err="1" smtClean="0"/>
              <a:t>Lotka-Volterra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928802"/>
            <a:ext cx="8286776" cy="2316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286256"/>
            <a:ext cx="8286808" cy="2253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Explicit Euler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Példa:</a:t>
            </a:r>
          </a:p>
          <a:p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857496"/>
            <a:ext cx="7601003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hu-HU" dirty="0" smtClean="0"/>
              <a:t>Explicit Euler II.</a:t>
            </a:r>
            <a:endParaRPr lang="hu-H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1500174"/>
            <a:ext cx="6572296" cy="535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Explicit Euler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</a:p>
          <a:p>
            <a:endParaRPr lang="hu-H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428868"/>
            <a:ext cx="830329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Implicit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  <a:endParaRPr lang="hu-H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500305"/>
            <a:ext cx="8143932" cy="403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Szemi-implicit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  <a:endParaRPr lang="hu-H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357430"/>
            <a:ext cx="800105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5825161"/>
            <a:ext cx="7500990" cy="103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Szemi-implicit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Kieg</a:t>
            </a:r>
            <a:r>
              <a:rPr lang="hu-HU" dirty="0" smtClean="0"/>
              <a:t>.:</a:t>
            </a:r>
            <a:endParaRPr lang="hu-H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49" y="2500306"/>
            <a:ext cx="8567951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2769</TotalTime>
  <Words>304</Words>
  <Application>Microsoft Office PowerPoint</Application>
  <PresentationFormat>Diavetítés a képernyőre (4:3 oldalarány)</PresentationFormat>
  <Paragraphs>68</Paragraphs>
  <Slides>13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Áramlás</vt:lpstr>
      <vt:lpstr>Nemlineáris dinamikus rendszerek alapjai IV. gyakorlat</vt:lpstr>
      <vt:lpstr>Előző gyakorlatról: Lotka-Volterra</vt:lpstr>
      <vt:lpstr>Előző gyakorlatról: Lotka-Volterra</vt:lpstr>
      <vt:lpstr>Explicit Euler I.</vt:lpstr>
      <vt:lpstr>Explicit Euler II.</vt:lpstr>
      <vt:lpstr>Explicit Euler III.</vt:lpstr>
      <vt:lpstr>Implicit Euler</vt:lpstr>
      <vt:lpstr>Szemi-implicit Euler</vt:lpstr>
      <vt:lpstr>Szemi-implicit Euler</vt:lpstr>
      <vt:lpstr>Numerikus módszerek – összehasonlítás</vt:lpstr>
      <vt:lpstr>Köszönjük a figyelmet!</vt:lpstr>
      <vt:lpstr>Matlab® kiegészítés I.</vt:lpstr>
      <vt:lpstr>Matlab® kiegészítés II.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187</cp:revision>
  <dcterms:created xsi:type="dcterms:W3CDTF">2014-09-15T19:16:28Z</dcterms:created>
  <dcterms:modified xsi:type="dcterms:W3CDTF">2014-10-08T06:09:51Z</dcterms:modified>
</cp:coreProperties>
</file>