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87" r:id="rId3"/>
    <p:sldId id="294" r:id="rId4"/>
    <p:sldId id="295" r:id="rId5"/>
    <p:sldId id="289" r:id="rId6"/>
    <p:sldId id="296" r:id="rId7"/>
    <p:sldId id="290" r:id="rId8"/>
    <p:sldId id="293" r:id="rId9"/>
    <p:sldId id="297" r:id="rId10"/>
    <p:sldId id="292" r:id="rId11"/>
    <p:sldId id="282" r:id="rId12"/>
    <p:sldId id="263" r:id="rId13"/>
    <p:sldId id="281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67078" autoAdjust="0"/>
  </p:normalViewPr>
  <p:slideViewPr>
    <p:cSldViewPr>
      <p:cViewPr varScale="1">
        <p:scale>
          <a:sx n="48" d="100"/>
          <a:sy n="48" d="100"/>
        </p:scale>
        <p:origin x="-20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Csak pár mondat, képeket berakok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Csak pár mondat, képeket berakok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 = 2,718 281</a:t>
            </a:r>
          </a:p>
          <a:p>
            <a:r>
              <a:rPr lang="hu-HU" dirty="0" smtClean="0"/>
              <a:t>y2 = 1,5</a:t>
            </a:r>
          </a:p>
          <a:p>
            <a:r>
              <a:rPr lang="hu-HU" dirty="0" smtClean="0"/>
              <a:t>ez a</a:t>
            </a:r>
            <a:r>
              <a:rPr lang="hu-HU" baseline="0" dirty="0" smtClean="0"/>
              <a:t> durva felosztásnak köszönhető</a:t>
            </a:r>
          </a:p>
          <a:p>
            <a:r>
              <a:rPr lang="hu-HU" baseline="0" dirty="0" smtClean="0"/>
              <a:t>Próbálkozzunk h = 1/10-el </a:t>
            </a:r>
            <a:r>
              <a:rPr lang="hu-HU" baseline="0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Erőtér: Az anyagi pontra helyzetétől és az időtől függő erő hat.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Stacionárius erőtér: Az anyagi pontra ható erő csak a pont helyzetétől függ.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Potenciális erőtér: Olyan stacionárius erőtér, ahol az anyagi pontra ható erő 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munkája nem függ a megtett úttól, csak a kiinduló és a véghelyzettől.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Centrális erőtér: Olyan erőtér, ahol az összes erő hatásvonala a tér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ugyanazon pontján megy keresztül.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IV</a:t>
            </a:r>
            <a:r>
              <a:rPr lang="hu-HU" smtClean="0"/>
              <a:t>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2014.10.08.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Numerikus módszerek – összehasonlítás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Feladat fizikájának figyelembevétele</a:t>
            </a:r>
          </a:p>
          <a:p>
            <a:r>
              <a:rPr lang="hu-HU" dirty="0" smtClean="0"/>
              <a:t>Energia</a:t>
            </a:r>
          </a:p>
          <a:p>
            <a:r>
              <a:rPr lang="hu-HU" dirty="0" smtClean="0"/>
              <a:t>=&gt; feladat specifikus numerikus módszer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Előző gyakorlatról: </a:t>
            </a:r>
            <a:r>
              <a:rPr lang="hu-HU" dirty="0" err="1" smtClean="0"/>
              <a:t>Lotka-Volterra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alakul(hat) ki a 2 faj mennyiségében.</a:t>
            </a:r>
          </a:p>
          <a:p>
            <a:r>
              <a:rPr lang="hu-HU" dirty="0" smtClean="0"/>
              <a:t>Mennyire jó a modell?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Előző gyakorlatról: </a:t>
            </a:r>
            <a:r>
              <a:rPr lang="hu-HU" dirty="0" err="1" smtClean="0"/>
              <a:t>Lotka-Volterra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8286776" cy="231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286256"/>
            <a:ext cx="8286808" cy="225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Példa: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496"/>
            <a:ext cx="760100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u-HU" dirty="0" smtClean="0"/>
              <a:t>Explicit Euler II.</a:t>
            </a: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500174"/>
            <a:ext cx="6572296" cy="535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428868"/>
            <a:ext cx="83032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5"/>
            <a:ext cx="8143932" cy="403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357430"/>
            <a:ext cx="80010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5825161"/>
            <a:ext cx="7500990" cy="103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Kieg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49" y="2500306"/>
            <a:ext cx="856795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2769</TotalTime>
  <Words>304</Words>
  <Application>Microsoft Office PowerPoint</Application>
  <PresentationFormat>Diavetítés a képernyőre (4:3 oldalarány)</PresentationFormat>
  <Paragraphs>68</Paragraphs>
  <Slides>13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Áramlás</vt:lpstr>
      <vt:lpstr>Nemlineáris dinamikus rendszerek alapjai IV. gyakorlat</vt:lpstr>
      <vt:lpstr>Előző gyakorlatról: Lotka-Volterra</vt:lpstr>
      <vt:lpstr>Előző gyakorlatról: Lotka-Volterra</vt:lpstr>
      <vt:lpstr>Explicit Euler I.</vt:lpstr>
      <vt:lpstr>Explicit Euler II.</vt:lpstr>
      <vt:lpstr>Explicit Euler III.</vt:lpstr>
      <vt:lpstr>Implicit Euler</vt:lpstr>
      <vt:lpstr>Szemi-implicit Euler</vt:lpstr>
      <vt:lpstr>Szemi-implicit Euler</vt:lpstr>
      <vt:lpstr>Numerikus módszerek – összehasonlítás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187</cp:revision>
  <dcterms:created xsi:type="dcterms:W3CDTF">2014-09-15T19:16:28Z</dcterms:created>
  <dcterms:modified xsi:type="dcterms:W3CDTF">2014-10-08T06:09:51Z</dcterms:modified>
</cp:coreProperties>
</file>