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sldIdLst>
    <p:sldId id="278" r:id="rId2"/>
    <p:sldId id="311" r:id="rId3"/>
    <p:sldId id="315" r:id="rId4"/>
    <p:sldId id="316" r:id="rId5"/>
    <p:sldId id="313" r:id="rId6"/>
    <p:sldId id="317" r:id="rId7"/>
    <p:sldId id="314" r:id="rId8"/>
    <p:sldId id="318" r:id="rId9"/>
    <p:sldId id="312" r:id="rId10"/>
    <p:sldId id="323" r:id="rId11"/>
    <p:sldId id="324" r:id="rId12"/>
    <p:sldId id="322" r:id="rId13"/>
    <p:sldId id="320" r:id="rId14"/>
    <p:sldId id="334" r:id="rId15"/>
    <p:sldId id="336" r:id="rId16"/>
    <p:sldId id="337" r:id="rId17"/>
    <p:sldId id="343" r:id="rId18"/>
    <p:sldId id="338" r:id="rId19"/>
    <p:sldId id="339" r:id="rId20"/>
    <p:sldId id="340" r:id="rId21"/>
    <p:sldId id="341" r:id="rId22"/>
    <p:sldId id="335" r:id="rId23"/>
    <p:sldId id="342" r:id="rId24"/>
    <p:sldId id="321" r:id="rId25"/>
    <p:sldId id="333" r:id="rId26"/>
    <p:sldId id="331" r:id="rId27"/>
    <p:sldId id="332" r:id="rId28"/>
    <p:sldId id="329" r:id="rId29"/>
    <p:sldId id="330" r:id="rId30"/>
    <p:sldId id="319" r:id="rId31"/>
    <p:sldId id="325" r:id="rId32"/>
    <p:sldId id="344" r:id="rId33"/>
    <p:sldId id="346" r:id="rId34"/>
    <p:sldId id="347" r:id="rId35"/>
    <p:sldId id="348" r:id="rId36"/>
    <p:sldId id="351" r:id="rId37"/>
    <p:sldId id="349" r:id="rId38"/>
    <p:sldId id="350" r:id="rId39"/>
    <p:sldId id="345" r:id="rId40"/>
    <p:sldId id="352" r:id="rId41"/>
    <p:sldId id="327" r:id="rId42"/>
    <p:sldId id="353" r:id="rId43"/>
    <p:sldId id="354" r:id="rId44"/>
    <p:sldId id="355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8B71C-2149-4015-B1D6-EC0ED94C1BD2}" v="813" dt="2020-04-29T19:57:36.547"/>
    <p1510:client id="{AC53FE57-CE50-4E35-A4ED-3FFF25CC2D6B}" v="2" dt="2020-04-22T21:31:51.557"/>
    <p1510:client id="{E4359CE8-52B3-44EE-8F55-41300C75D979}" v="4" dt="2020-04-29T20:09:39.547"/>
    <p1510:client id="{F7117964-D7A0-4B15-AAD2-86EBDC192C3F}" v="4" dt="2020-04-29T18:52:59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7" d="100"/>
          <a:sy n="67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3B8B71C-2149-4015-B1D6-EC0ED94C1BD2}"/>
    <pc:docChg chg="modSld">
      <pc:chgData name="" userId="" providerId="" clId="Web-{A3B8B71C-2149-4015-B1D6-EC0ED94C1BD2}" dt="2020-04-29T19:57:33.422" v="774" actId="20577"/>
      <pc:docMkLst>
        <pc:docMk/>
      </pc:docMkLst>
      <pc:sldChg chg="modSp">
        <pc:chgData name="" userId="" providerId="" clId="Web-{A3B8B71C-2149-4015-B1D6-EC0ED94C1BD2}" dt="2020-04-29T19:44:27.241" v="603" actId="20577"/>
        <pc:sldMkLst>
          <pc:docMk/>
          <pc:sldMk cId="1878381288" sldId="311"/>
        </pc:sldMkLst>
        <pc:spChg chg="mod">
          <ac:chgData name="" userId="" providerId="" clId="Web-{A3B8B71C-2149-4015-B1D6-EC0ED94C1BD2}" dt="2020-04-29T19:44:01.428" v="599" actId="14100"/>
          <ac:spMkLst>
            <pc:docMk/>
            <pc:sldMk cId="1878381288" sldId="311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44:27.241" v="603" actId="20577"/>
          <ac:spMkLst>
            <pc:docMk/>
            <pc:sldMk cId="1878381288" sldId="311"/>
            <ac:spMk id="3" creationId="{00000000-0000-0000-0000-000000000000}"/>
          </ac:spMkLst>
        </pc:spChg>
      </pc:sldChg>
      <pc:sldChg chg="addSp modSp">
        <pc:chgData name="" userId="" providerId="" clId="Web-{A3B8B71C-2149-4015-B1D6-EC0ED94C1BD2}" dt="2020-04-29T19:27:39.974" v="294" actId="1076"/>
        <pc:sldMkLst>
          <pc:docMk/>
          <pc:sldMk cId="1946261276" sldId="312"/>
        </pc:sldMkLst>
        <pc:spChg chg="mod">
          <ac:chgData name="" userId="" providerId="" clId="Web-{A3B8B71C-2149-4015-B1D6-EC0ED94C1BD2}" dt="2020-04-29T19:17:33.158" v="201" actId="1076"/>
          <ac:spMkLst>
            <pc:docMk/>
            <pc:sldMk cId="1946261276" sldId="312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27:34.195" v="293" actId="1076"/>
          <ac:spMkLst>
            <pc:docMk/>
            <pc:sldMk cId="1946261276" sldId="312"/>
            <ac:spMk id="3" creationId="{00000000-0000-0000-0000-000000000000}"/>
          </ac:spMkLst>
        </pc:spChg>
        <pc:picChg chg="add mod">
          <ac:chgData name="" userId="" providerId="" clId="Web-{A3B8B71C-2149-4015-B1D6-EC0ED94C1BD2}" dt="2020-04-29T19:27:39.974" v="294" actId="1076"/>
          <ac:picMkLst>
            <pc:docMk/>
            <pc:sldMk cId="1946261276" sldId="312"/>
            <ac:picMk id="4" creationId="{178BD7FD-5024-41EF-8C2F-C03263048EC8}"/>
          </ac:picMkLst>
        </pc:picChg>
      </pc:sldChg>
      <pc:sldChg chg="modSp">
        <pc:chgData name="" userId="" providerId="" clId="Web-{A3B8B71C-2149-4015-B1D6-EC0ED94C1BD2}" dt="2020-04-29T19:44:59.555" v="608" actId="20577"/>
        <pc:sldMkLst>
          <pc:docMk/>
          <pc:sldMk cId="2566566683" sldId="313"/>
        </pc:sldMkLst>
        <pc:spChg chg="mod">
          <ac:chgData name="" userId="" providerId="" clId="Web-{A3B8B71C-2149-4015-B1D6-EC0ED94C1BD2}" dt="2020-04-29T19:44:59.555" v="608" actId="20577"/>
          <ac:spMkLst>
            <pc:docMk/>
            <pc:sldMk cId="2566566683" sldId="313"/>
            <ac:spMk id="2" creationId="{00000000-0000-0000-0000-000000000000}"/>
          </ac:spMkLst>
        </pc:spChg>
      </pc:sldChg>
      <pc:sldChg chg="addSp modSp">
        <pc:chgData name="" userId="" providerId="" clId="Web-{A3B8B71C-2149-4015-B1D6-EC0ED94C1BD2}" dt="2020-04-29T19:57:30.188" v="772" actId="20577"/>
        <pc:sldMkLst>
          <pc:docMk/>
          <pc:sldMk cId="465523261" sldId="314"/>
        </pc:sldMkLst>
        <pc:spChg chg="mod">
          <ac:chgData name="" userId="" providerId="" clId="Web-{A3B8B71C-2149-4015-B1D6-EC0ED94C1BD2}" dt="2020-04-29T19:19:11.036" v="214" actId="20577"/>
          <ac:spMkLst>
            <pc:docMk/>
            <pc:sldMk cId="465523261" sldId="314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7:30.188" v="772" actId="20577"/>
          <ac:spMkLst>
            <pc:docMk/>
            <pc:sldMk cId="465523261" sldId="314"/>
            <ac:spMk id="3" creationId="{00000000-0000-0000-0000-000000000000}"/>
          </ac:spMkLst>
        </pc:spChg>
        <pc:picChg chg="add mod">
          <ac:chgData name="" userId="" providerId="" clId="Web-{A3B8B71C-2149-4015-B1D6-EC0ED94C1BD2}" dt="2020-04-29T19:05:06.119" v="96" actId="1076"/>
          <ac:picMkLst>
            <pc:docMk/>
            <pc:sldMk cId="465523261" sldId="314"/>
            <ac:picMk id="4" creationId="{B02595CA-ED68-4A6D-8937-545030D05565}"/>
          </ac:picMkLst>
        </pc:picChg>
      </pc:sldChg>
      <pc:sldChg chg="addSp delSp modSp">
        <pc:chgData name="" userId="" providerId="" clId="Web-{A3B8B71C-2149-4015-B1D6-EC0ED94C1BD2}" dt="2020-04-29T19:19:02.708" v="211"/>
        <pc:sldMkLst>
          <pc:docMk/>
          <pc:sldMk cId="3986093939" sldId="317"/>
        </pc:sldMkLst>
        <pc:spChg chg="mod">
          <ac:chgData name="" userId="" providerId="" clId="Web-{A3B8B71C-2149-4015-B1D6-EC0ED94C1BD2}" dt="2020-04-29T19:16:36.063" v="187" actId="14100"/>
          <ac:spMkLst>
            <pc:docMk/>
            <pc:sldMk cId="3986093939" sldId="317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17:05.501" v="190" actId="20577"/>
          <ac:spMkLst>
            <pc:docMk/>
            <pc:sldMk cId="3986093939" sldId="317"/>
            <ac:spMk id="3" creationId="{00000000-0000-0000-0000-000000000000}"/>
          </ac:spMkLst>
        </pc:spChg>
        <pc:picChg chg="add del mod">
          <ac:chgData name="" userId="" providerId="" clId="Web-{A3B8B71C-2149-4015-B1D6-EC0ED94C1BD2}" dt="2020-04-29T19:18:54.458" v="208"/>
          <ac:picMkLst>
            <pc:docMk/>
            <pc:sldMk cId="3986093939" sldId="317"/>
            <ac:picMk id="4" creationId="{6FE448FC-C1FC-4747-8787-E876869A0D6C}"/>
          </ac:picMkLst>
        </pc:picChg>
        <pc:picChg chg="add mod">
          <ac:chgData name="" userId="" providerId="" clId="Web-{A3B8B71C-2149-4015-B1D6-EC0ED94C1BD2}" dt="2020-04-29T19:19:02.708" v="211"/>
          <ac:picMkLst>
            <pc:docMk/>
            <pc:sldMk cId="3986093939" sldId="317"/>
            <ac:picMk id="6" creationId="{43730E30-ADBA-4F3F-96F1-ABD7052D091F}"/>
          </ac:picMkLst>
        </pc:picChg>
      </pc:sldChg>
      <pc:sldChg chg="modSp">
        <pc:chgData name="" userId="" providerId="" clId="Web-{A3B8B71C-2149-4015-B1D6-EC0ED94C1BD2}" dt="2020-04-29T19:19:19.162" v="219" actId="20577"/>
        <pc:sldMkLst>
          <pc:docMk/>
          <pc:sldMk cId="776717208" sldId="318"/>
        </pc:sldMkLst>
        <pc:spChg chg="mod">
          <ac:chgData name="" userId="" providerId="" clId="Web-{A3B8B71C-2149-4015-B1D6-EC0ED94C1BD2}" dt="2020-04-29T19:06:42.372" v="103" actId="20577"/>
          <ac:spMkLst>
            <pc:docMk/>
            <pc:sldMk cId="776717208" sldId="318"/>
            <ac:spMk id="3" creationId="{00000000-0000-0000-0000-000000000000}"/>
          </ac:spMkLst>
        </pc:spChg>
        <pc:spChg chg="mod">
          <ac:chgData name="" userId="" providerId="" clId="Web-{A3B8B71C-2149-4015-B1D6-EC0ED94C1BD2}" dt="2020-04-29T19:19:19.162" v="219" actId="20577"/>
          <ac:spMkLst>
            <pc:docMk/>
            <pc:sldMk cId="776717208" sldId="318"/>
            <ac:spMk id="4" creationId="{00000000-0000-0000-0000-000000000000}"/>
          </ac:spMkLst>
        </pc:spChg>
      </pc:sldChg>
      <pc:sldChg chg="modSp">
        <pc:chgData name="" userId="" providerId="" clId="Web-{A3B8B71C-2149-4015-B1D6-EC0ED94C1BD2}" dt="2020-04-29T19:51:26.989" v="697" actId="20577"/>
        <pc:sldMkLst>
          <pc:docMk/>
          <pc:sldMk cId="1845036719" sldId="319"/>
        </pc:sldMkLst>
        <pc:spChg chg="mod">
          <ac:chgData name="" userId="" providerId="" clId="Web-{A3B8B71C-2149-4015-B1D6-EC0ED94C1BD2}" dt="2020-04-29T19:38:08.778" v="465" actId="20577"/>
          <ac:spMkLst>
            <pc:docMk/>
            <pc:sldMk cId="1845036719" sldId="319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1:26.989" v="697" actId="20577"/>
          <ac:spMkLst>
            <pc:docMk/>
            <pc:sldMk cId="1845036719" sldId="319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32:18.186" v="341" actId="20577"/>
        <pc:sldMkLst>
          <pc:docMk/>
          <pc:sldMk cId="1460242263" sldId="320"/>
        </pc:sldMkLst>
        <pc:spChg chg="mod">
          <ac:chgData name="" userId="" providerId="" clId="Web-{A3B8B71C-2149-4015-B1D6-EC0ED94C1BD2}" dt="2020-04-29T19:32:18.186" v="341" actId="20577"/>
          <ac:spMkLst>
            <pc:docMk/>
            <pc:sldMk cId="1460242263" sldId="320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46:59.449" v="631" actId="20577"/>
        <pc:sldMkLst>
          <pc:docMk/>
          <pc:sldMk cId="2642510162" sldId="321"/>
        </pc:sldMkLst>
        <pc:spChg chg="mod">
          <ac:chgData name="" userId="" providerId="" clId="Web-{A3B8B71C-2149-4015-B1D6-EC0ED94C1BD2}" dt="2020-04-29T19:46:59.449" v="631" actId="20577"/>
          <ac:spMkLst>
            <pc:docMk/>
            <pc:sldMk cId="2642510162" sldId="321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31:51.498" v="339" actId="14100"/>
        <pc:sldMkLst>
          <pc:docMk/>
          <pc:sldMk cId="1962300680" sldId="322"/>
        </pc:sldMkLst>
        <pc:spChg chg="mod">
          <ac:chgData name="" userId="" providerId="" clId="Web-{A3B8B71C-2149-4015-B1D6-EC0ED94C1BD2}" dt="2020-04-29T19:31:51.498" v="339" actId="14100"/>
          <ac:spMkLst>
            <pc:docMk/>
            <pc:sldMk cId="1962300680" sldId="322"/>
            <ac:spMk id="2" creationId="{00000000-0000-0000-0000-000000000000}"/>
          </ac:spMkLst>
        </pc:spChg>
      </pc:sldChg>
      <pc:sldChg chg="addSp modSp">
        <pc:chgData name="" userId="" providerId="" clId="Web-{A3B8B71C-2149-4015-B1D6-EC0ED94C1BD2}" dt="2020-04-29T19:45:59.197" v="613" actId="20577"/>
        <pc:sldMkLst>
          <pc:docMk/>
          <pc:sldMk cId="4104232462" sldId="323"/>
        </pc:sldMkLst>
        <pc:spChg chg="mod">
          <ac:chgData name="" userId="" providerId="" clId="Web-{A3B8B71C-2149-4015-B1D6-EC0ED94C1BD2}" dt="2020-04-29T19:27:52.069" v="295" actId="14100"/>
          <ac:spMkLst>
            <pc:docMk/>
            <pc:sldMk cId="4104232462" sldId="323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45:59.197" v="613" actId="20577"/>
          <ac:spMkLst>
            <pc:docMk/>
            <pc:sldMk cId="4104232462" sldId="323"/>
            <ac:spMk id="3" creationId="{00000000-0000-0000-0000-000000000000}"/>
          </ac:spMkLst>
        </pc:spChg>
        <pc:picChg chg="add mod">
          <ac:chgData name="" userId="" providerId="" clId="Web-{A3B8B71C-2149-4015-B1D6-EC0ED94C1BD2}" dt="2020-04-29T19:27:54.725" v="296" actId="1076"/>
          <ac:picMkLst>
            <pc:docMk/>
            <pc:sldMk cId="4104232462" sldId="323"/>
            <ac:picMk id="5" creationId="{216297A2-C9E8-45C0-BFA6-59F9BD7D15A5}"/>
          </ac:picMkLst>
        </pc:picChg>
      </pc:sldChg>
      <pc:sldChg chg="modSp">
        <pc:chgData name="" userId="" providerId="" clId="Web-{A3B8B71C-2149-4015-B1D6-EC0ED94C1BD2}" dt="2020-04-29T19:31:55.608" v="340" actId="14100"/>
        <pc:sldMkLst>
          <pc:docMk/>
          <pc:sldMk cId="1261279553" sldId="324"/>
        </pc:sldMkLst>
        <pc:spChg chg="mod">
          <ac:chgData name="" userId="" providerId="" clId="Web-{A3B8B71C-2149-4015-B1D6-EC0ED94C1BD2}" dt="2020-04-29T19:31:28.950" v="327" actId="20577"/>
          <ac:spMkLst>
            <pc:docMk/>
            <pc:sldMk cId="1261279553" sldId="324"/>
            <ac:spMk id="3" creationId="{00000000-0000-0000-0000-000000000000}"/>
          </ac:spMkLst>
        </pc:spChg>
        <pc:spChg chg="mod">
          <ac:chgData name="" userId="" providerId="" clId="Web-{A3B8B71C-2149-4015-B1D6-EC0ED94C1BD2}" dt="2020-04-29T19:31:55.608" v="340" actId="14100"/>
          <ac:spMkLst>
            <pc:docMk/>
            <pc:sldMk cId="1261279553" sldId="324"/>
            <ac:spMk id="4" creationId="{00000000-0000-0000-0000-000000000000}"/>
          </ac:spMkLst>
        </pc:spChg>
      </pc:sldChg>
      <pc:sldChg chg="modSp">
        <pc:chgData name="" userId="" providerId="" clId="Web-{A3B8B71C-2149-4015-B1D6-EC0ED94C1BD2}" dt="2020-04-29T19:38:47.858" v="478" actId="20577"/>
        <pc:sldMkLst>
          <pc:docMk/>
          <pc:sldMk cId="2413263759" sldId="325"/>
        </pc:sldMkLst>
        <pc:spChg chg="mod">
          <ac:chgData name="" userId="" providerId="" clId="Web-{A3B8B71C-2149-4015-B1D6-EC0ED94C1BD2}" dt="2020-04-29T19:38:47.858" v="478" actId="20577"/>
          <ac:spMkLst>
            <pc:docMk/>
            <pc:sldMk cId="2413263759" sldId="325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38:38.339" v="474" actId="20577"/>
          <ac:spMkLst>
            <pc:docMk/>
            <pc:sldMk cId="2413263759" sldId="325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2:51.038" v="721" actId="20577"/>
        <pc:sldMkLst>
          <pc:docMk/>
          <pc:sldMk cId="4137913800" sldId="327"/>
        </pc:sldMkLst>
        <pc:spChg chg="mod">
          <ac:chgData name="" userId="" providerId="" clId="Web-{A3B8B71C-2149-4015-B1D6-EC0ED94C1BD2}" dt="2020-04-29T19:41:09.953" v="546" actId="20577"/>
          <ac:spMkLst>
            <pc:docMk/>
            <pc:sldMk cId="4137913800" sldId="327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2:51.038" v="721" actId="20577"/>
          <ac:spMkLst>
            <pc:docMk/>
            <pc:sldMk cId="4137913800" sldId="327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1:07.019" v="692" actId="20577"/>
        <pc:sldMkLst>
          <pc:docMk/>
          <pc:sldMk cId="3078897220" sldId="329"/>
        </pc:sldMkLst>
        <pc:spChg chg="mod">
          <ac:chgData name="" userId="" providerId="" clId="Web-{A3B8B71C-2149-4015-B1D6-EC0ED94C1BD2}" dt="2020-04-29T19:37:37.181" v="454" actId="14100"/>
          <ac:spMkLst>
            <pc:docMk/>
            <pc:sldMk cId="3078897220" sldId="329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1:07.019" v="692" actId="20577"/>
          <ac:spMkLst>
            <pc:docMk/>
            <pc:sldMk cId="3078897220" sldId="329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37:59.838" v="462" actId="14100"/>
        <pc:sldMkLst>
          <pc:docMk/>
          <pc:sldMk cId="2824847637" sldId="330"/>
        </pc:sldMkLst>
        <pc:spChg chg="mod">
          <ac:chgData name="" userId="" providerId="" clId="Web-{A3B8B71C-2149-4015-B1D6-EC0ED94C1BD2}" dt="2020-04-29T19:37:59.838" v="462" actId="14100"/>
          <ac:spMkLst>
            <pc:docMk/>
            <pc:sldMk cId="2824847637" sldId="330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37:52.510" v="460" actId="14100"/>
          <ac:spMkLst>
            <pc:docMk/>
            <pc:sldMk cId="2824847637" sldId="330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0:52.347" v="689" actId="20577"/>
        <pc:sldMkLst>
          <pc:docMk/>
          <pc:sldMk cId="3382437677" sldId="331"/>
        </pc:sldMkLst>
        <pc:spChg chg="mod">
          <ac:chgData name="" userId="" providerId="" clId="Web-{A3B8B71C-2149-4015-B1D6-EC0ED94C1BD2}" dt="2020-04-29T19:36:50.570" v="437" actId="14100"/>
          <ac:spMkLst>
            <pc:docMk/>
            <pc:sldMk cId="3382437677" sldId="331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0:52.347" v="689" actId="20577"/>
          <ac:spMkLst>
            <pc:docMk/>
            <pc:sldMk cId="3382437677" sldId="331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47:52.029" v="647" actId="20577"/>
        <pc:sldMkLst>
          <pc:docMk/>
          <pc:sldMk cId="158179767" sldId="332"/>
        </pc:sldMkLst>
        <pc:spChg chg="mod">
          <ac:chgData name="" userId="" providerId="" clId="Web-{A3B8B71C-2149-4015-B1D6-EC0ED94C1BD2}" dt="2020-04-29T19:37:03.039" v="444" actId="14100"/>
          <ac:spMkLst>
            <pc:docMk/>
            <pc:sldMk cId="158179767" sldId="332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47:52.029" v="647" actId="20577"/>
          <ac:spMkLst>
            <pc:docMk/>
            <pc:sldMk cId="158179767" sldId="332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0:40.065" v="686" actId="20577"/>
        <pc:sldMkLst>
          <pc:docMk/>
          <pc:sldMk cId="150374837" sldId="333"/>
        </pc:sldMkLst>
        <pc:spChg chg="mod">
          <ac:chgData name="" userId="" providerId="" clId="Web-{A3B8B71C-2149-4015-B1D6-EC0ED94C1BD2}" dt="2020-04-29T19:36:35.617" v="430" actId="14100"/>
          <ac:spMkLst>
            <pc:docMk/>
            <pc:sldMk cId="150374837" sldId="333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0:40.065" v="686" actId="20577"/>
          <ac:spMkLst>
            <pc:docMk/>
            <pc:sldMk cId="150374837" sldId="333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49:20.235" v="660" actId="20577"/>
        <pc:sldMkLst>
          <pc:docMk/>
          <pc:sldMk cId="2751693762" sldId="334"/>
        </pc:sldMkLst>
        <pc:spChg chg="mod">
          <ac:chgData name="" userId="" providerId="" clId="Web-{A3B8B71C-2149-4015-B1D6-EC0ED94C1BD2}" dt="2020-04-29T19:32:46.734" v="353" actId="14100"/>
          <ac:spMkLst>
            <pc:docMk/>
            <pc:sldMk cId="2751693762" sldId="334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49:20.235" v="660" actId="20577"/>
          <ac:spMkLst>
            <pc:docMk/>
            <pc:sldMk cId="2751693762" sldId="334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0:23.330" v="683" actId="20577"/>
        <pc:sldMkLst>
          <pc:docMk/>
          <pc:sldMk cId="2113862980" sldId="335"/>
        </pc:sldMkLst>
        <pc:spChg chg="mod">
          <ac:chgData name="" userId="" providerId="" clId="Web-{A3B8B71C-2149-4015-B1D6-EC0ED94C1BD2}" dt="2020-04-29T19:35:55.475" v="416" actId="14100"/>
          <ac:spMkLst>
            <pc:docMk/>
            <pc:sldMk cId="2113862980" sldId="335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0:23.330" v="683" actId="20577"/>
          <ac:spMkLst>
            <pc:docMk/>
            <pc:sldMk cId="2113862980" sldId="335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49:25.641" v="663" actId="20577"/>
        <pc:sldMkLst>
          <pc:docMk/>
          <pc:sldMk cId="3914645633" sldId="336"/>
        </pc:sldMkLst>
        <pc:spChg chg="mod">
          <ac:chgData name="" userId="" providerId="" clId="Web-{A3B8B71C-2149-4015-B1D6-EC0ED94C1BD2}" dt="2020-04-29T19:33:12.141" v="361" actId="14100"/>
          <ac:spMkLst>
            <pc:docMk/>
            <pc:sldMk cId="3914645633" sldId="336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49:25.641" v="663" actId="20577"/>
          <ac:spMkLst>
            <pc:docMk/>
            <pc:sldMk cId="3914645633" sldId="336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49:37.610" v="666" actId="20577"/>
        <pc:sldMkLst>
          <pc:docMk/>
          <pc:sldMk cId="2635441856" sldId="337"/>
        </pc:sldMkLst>
        <pc:spChg chg="mod">
          <ac:chgData name="" userId="" providerId="" clId="Web-{A3B8B71C-2149-4015-B1D6-EC0ED94C1BD2}" dt="2020-04-29T19:33:42.174" v="368" actId="14100"/>
          <ac:spMkLst>
            <pc:docMk/>
            <pc:sldMk cId="2635441856" sldId="337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49:37.610" v="666" actId="20577"/>
          <ac:spMkLst>
            <pc:docMk/>
            <pc:sldMk cId="2635441856" sldId="337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49:56.923" v="671" actId="20577"/>
        <pc:sldMkLst>
          <pc:docMk/>
          <pc:sldMk cId="2363573160" sldId="338"/>
        </pc:sldMkLst>
        <pc:spChg chg="mod">
          <ac:chgData name="" userId="" providerId="" clId="Web-{A3B8B71C-2149-4015-B1D6-EC0ED94C1BD2}" dt="2020-04-29T19:35:04.192" v="394" actId="14100"/>
          <ac:spMkLst>
            <pc:docMk/>
            <pc:sldMk cId="2363573160" sldId="338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49:56.923" v="671" actId="20577"/>
          <ac:spMkLst>
            <pc:docMk/>
            <pc:sldMk cId="2363573160" sldId="338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0:03.689" v="674" actId="20577"/>
        <pc:sldMkLst>
          <pc:docMk/>
          <pc:sldMk cId="2332165865" sldId="339"/>
        </pc:sldMkLst>
        <pc:spChg chg="mod">
          <ac:chgData name="" userId="" providerId="" clId="Web-{A3B8B71C-2149-4015-B1D6-EC0ED94C1BD2}" dt="2020-04-29T19:34:49.223" v="392" actId="14100"/>
          <ac:spMkLst>
            <pc:docMk/>
            <pc:sldMk cId="2332165865" sldId="339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0:03.689" v="674" actId="20577"/>
          <ac:spMkLst>
            <pc:docMk/>
            <pc:sldMk cId="2332165865" sldId="339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0:11.580" v="677" actId="20577"/>
        <pc:sldMkLst>
          <pc:docMk/>
          <pc:sldMk cId="2973636099" sldId="340"/>
        </pc:sldMkLst>
        <pc:spChg chg="mod">
          <ac:chgData name="" userId="" providerId="" clId="Web-{A3B8B71C-2149-4015-B1D6-EC0ED94C1BD2}" dt="2020-04-29T19:35:26.005" v="402" actId="14100"/>
          <ac:spMkLst>
            <pc:docMk/>
            <pc:sldMk cId="2973636099" sldId="340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0:11.580" v="677" actId="20577"/>
          <ac:spMkLst>
            <pc:docMk/>
            <pc:sldMk cId="2973636099" sldId="340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0:17.799" v="680" actId="20577"/>
        <pc:sldMkLst>
          <pc:docMk/>
          <pc:sldMk cId="3603617066" sldId="341"/>
        </pc:sldMkLst>
        <pc:spChg chg="mod">
          <ac:chgData name="" userId="" providerId="" clId="Web-{A3B8B71C-2149-4015-B1D6-EC0ED94C1BD2}" dt="2020-04-29T19:35:42.630" v="409" actId="14100"/>
          <ac:spMkLst>
            <pc:docMk/>
            <pc:sldMk cId="3603617066" sldId="341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0:17.799" v="680" actId="20577"/>
          <ac:spMkLst>
            <pc:docMk/>
            <pc:sldMk cId="3603617066" sldId="341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36:13.756" v="423" actId="14100"/>
        <pc:sldMkLst>
          <pc:docMk/>
          <pc:sldMk cId="1663896693" sldId="342"/>
        </pc:sldMkLst>
        <pc:spChg chg="mod">
          <ac:chgData name="" userId="" providerId="" clId="Web-{A3B8B71C-2149-4015-B1D6-EC0ED94C1BD2}" dt="2020-04-29T19:36:13.756" v="423" actId="14100"/>
          <ac:spMkLst>
            <pc:docMk/>
            <pc:sldMk cId="1663896693" sldId="342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36:06.912" v="417" actId="14100"/>
          <ac:spMkLst>
            <pc:docMk/>
            <pc:sldMk cId="1663896693" sldId="342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49:45.392" v="669" actId="20577"/>
        <pc:sldMkLst>
          <pc:docMk/>
          <pc:sldMk cId="2373355608" sldId="343"/>
        </pc:sldMkLst>
        <pc:spChg chg="mod">
          <ac:chgData name="" userId="" providerId="" clId="Web-{A3B8B71C-2149-4015-B1D6-EC0ED94C1BD2}" dt="2020-04-29T19:34:03.346" v="376" actId="14100"/>
          <ac:spMkLst>
            <pc:docMk/>
            <pc:sldMk cId="2373355608" sldId="343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49:45.392" v="669" actId="20577"/>
          <ac:spMkLst>
            <pc:docMk/>
            <pc:sldMk cId="2373355608" sldId="343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48:50.656" v="657" actId="20577"/>
        <pc:sldMkLst>
          <pc:docMk/>
          <pc:sldMk cId="1480608549" sldId="344"/>
        </pc:sldMkLst>
        <pc:spChg chg="mod">
          <ac:chgData name="" userId="" providerId="" clId="Web-{A3B8B71C-2149-4015-B1D6-EC0ED94C1BD2}" dt="2020-04-29T19:39:12.653" v="487" actId="14100"/>
          <ac:spMkLst>
            <pc:docMk/>
            <pc:sldMk cId="1480608549" sldId="344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48:50.656" v="657" actId="20577"/>
          <ac:spMkLst>
            <pc:docMk/>
            <pc:sldMk cId="1480608549" sldId="344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2:34.678" v="716" actId="20577"/>
        <pc:sldMkLst>
          <pc:docMk/>
          <pc:sldMk cId="2347107676" sldId="345"/>
        </pc:sldMkLst>
        <pc:spChg chg="mod">
          <ac:chgData name="" userId="" providerId="" clId="Web-{A3B8B71C-2149-4015-B1D6-EC0ED94C1BD2}" dt="2020-04-29T19:40:47.640" v="536" actId="14100"/>
          <ac:spMkLst>
            <pc:docMk/>
            <pc:sldMk cId="2347107676" sldId="345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2:34.678" v="716" actId="20577"/>
          <ac:spMkLst>
            <pc:docMk/>
            <pc:sldMk cId="2347107676" sldId="345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1:41.474" v="700" actId="20577"/>
        <pc:sldMkLst>
          <pc:docMk/>
          <pc:sldMk cId="4173015347" sldId="346"/>
        </pc:sldMkLst>
        <pc:spChg chg="mod">
          <ac:chgData name="" userId="" providerId="" clId="Web-{A3B8B71C-2149-4015-B1D6-EC0ED94C1BD2}" dt="2020-04-29T19:39:25.372" v="494" actId="14100"/>
          <ac:spMkLst>
            <pc:docMk/>
            <pc:sldMk cId="4173015347" sldId="346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1:41.474" v="700" actId="20577"/>
          <ac:spMkLst>
            <pc:docMk/>
            <pc:sldMk cId="4173015347" sldId="346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1:54.023" v="702" actId="20577"/>
        <pc:sldMkLst>
          <pc:docMk/>
          <pc:sldMk cId="406901840" sldId="347"/>
        </pc:sldMkLst>
        <pc:spChg chg="mod">
          <ac:chgData name="" userId="" providerId="" clId="Web-{A3B8B71C-2149-4015-B1D6-EC0ED94C1BD2}" dt="2020-04-29T19:39:40.529" v="501" actId="14100"/>
          <ac:spMkLst>
            <pc:docMk/>
            <pc:sldMk cId="406901840" sldId="347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1:54.023" v="702" actId="20577"/>
          <ac:spMkLst>
            <pc:docMk/>
            <pc:sldMk cId="406901840" sldId="347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2:01.193" v="705" actId="20577"/>
        <pc:sldMkLst>
          <pc:docMk/>
          <pc:sldMk cId="1445366040" sldId="348"/>
        </pc:sldMkLst>
        <pc:spChg chg="mod">
          <ac:chgData name="" userId="" providerId="" clId="Web-{A3B8B71C-2149-4015-B1D6-EC0ED94C1BD2}" dt="2020-04-29T19:39:54.920" v="508" actId="14100"/>
          <ac:spMkLst>
            <pc:docMk/>
            <pc:sldMk cId="1445366040" sldId="348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2:01.193" v="705" actId="20577"/>
          <ac:spMkLst>
            <pc:docMk/>
            <pc:sldMk cId="1445366040" sldId="348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2:19.522" v="710" actId="20577"/>
        <pc:sldMkLst>
          <pc:docMk/>
          <pc:sldMk cId="2908775213" sldId="349"/>
        </pc:sldMkLst>
        <pc:spChg chg="mod">
          <ac:chgData name="" userId="" providerId="" clId="Web-{A3B8B71C-2149-4015-B1D6-EC0ED94C1BD2}" dt="2020-04-29T19:40:20.842" v="522" actId="14100"/>
          <ac:spMkLst>
            <pc:docMk/>
            <pc:sldMk cId="2908775213" sldId="349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2:19.522" v="710" actId="20577"/>
          <ac:spMkLst>
            <pc:docMk/>
            <pc:sldMk cId="2908775213" sldId="349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2:25.537" v="713" actId="20577"/>
        <pc:sldMkLst>
          <pc:docMk/>
          <pc:sldMk cId="63266840" sldId="350"/>
        </pc:sldMkLst>
        <pc:spChg chg="mod">
          <ac:chgData name="" userId="" providerId="" clId="Web-{A3B8B71C-2149-4015-B1D6-EC0ED94C1BD2}" dt="2020-04-29T19:40:34.499" v="529" actId="14100"/>
          <ac:spMkLst>
            <pc:docMk/>
            <pc:sldMk cId="63266840" sldId="350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2:25.537" v="713" actId="20577"/>
          <ac:spMkLst>
            <pc:docMk/>
            <pc:sldMk cId="63266840" sldId="350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2:13.912" v="708" actId="20577"/>
        <pc:sldMkLst>
          <pc:docMk/>
          <pc:sldMk cId="44165398" sldId="351"/>
        </pc:sldMkLst>
        <pc:spChg chg="mod">
          <ac:chgData name="" userId="" providerId="" clId="Web-{A3B8B71C-2149-4015-B1D6-EC0ED94C1BD2}" dt="2020-04-29T19:40:08.264" v="515" actId="14100"/>
          <ac:spMkLst>
            <pc:docMk/>
            <pc:sldMk cId="44165398" sldId="351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2:13.912" v="708" actId="20577"/>
          <ac:spMkLst>
            <pc:docMk/>
            <pc:sldMk cId="44165398" sldId="351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40:59.547" v="543" actId="14100"/>
        <pc:sldMkLst>
          <pc:docMk/>
          <pc:sldMk cId="143498675" sldId="352"/>
        </pc:sldMkLst>
        <pc:spChg chg="mod">
          <ac:chgData name="" userId="" providerId="" clId="Web-{A3B8B71C-2149-4015-B1D6-EC0ED94C1BD2}" dt="2020-04-29T19:40:59.547" v="543" actId="14100"/>
          <ac:spMkLst>
            <pc:docMk/>
            <pc:sldMk cId="143498675" sldId="352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40:52.875" v="537" actId="14100"/>
          <ac:spMkLst>
            <pc:docMk/>
            <pc:sldMk cId="143498675" sldId="352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3:22.571" v="730" actId="20577"/>
        <pc:sldMkLst>
          <pc:docMk/>
          <pc:sldMk cId="591735429" sldId="353"/>
        </pc:sldMkLst>
        <pc:spChg chg="mod">
          <ac:chgData name="" userId="" providerId="" clId="Web-{A3B8B71C-2149-4015-B1D6-EC0ED94C1BD2}" dt="2020-04-29T19:41:44.986" v="557" actId="14100"/>
          <ac:spMkLst>
            <pc:docMk/>
            <pc:sldMk cId="591735429" sldId="353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3:22.571" v="730" actId="20577"/>
          <ac:spMkLst>
            <pc:docMk/>
            <pc:sldMk cId="591735429" sldId="353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4:04.900" v="739" actId="20577"/>
        <pc:sldMkLst>
          <pc:docMk/>
          <pc:sldMk cId="3601077752" sldId="354"/>
        </pc:sldMkLst>
        <pc:spChg chg="mod">
          <ac:chgData name="" userId="" providerId="" clId="Web-{A3B8B71C-2149-4015-B1D6-EC0ED94C1BD2}" dt="2020-04-29T19:42:05.268" v="564" actId="14100"/>
          <ac:spMkLst>
            <pc:docMk/>
            <pc:sldMk cId="3601077752" sldId="354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4:04.900" v="739" actId="20577"/>
          <ac:spMkLst>
            <pc:docMk/>
            <pc:sldMk cId="3601077752" sldId="354"/>
            <ac:spMk id="3" creationId="{00000000-0000-0000-0000-000000000000}"/>
          </ac:spMkLst>
        </pc:spChg>
      </pc:sldChg>
      <pc:sldChg chg="modSp">
        <pc:chgData name="" userId="" providerId="" clId="Web-{A3B8B71C-2149-4015-B1D6-EC0ED94C1BD2}" dt="2020-04-29T19:56:34.889" v="769" actId="1076"/>
        <pc:sldMkLst>
          <pc:docMk/>
          <pc:sldMk cId="929758924" sldId="355"/>
        </pc:sldMkLst>
        <pc:spChg chg="mod">
          <ac:chgData name="" userId="" providerId="" clId="Web-{A3B8B71C-2149-4015-B1D6-EC0ED94C1BD2}" dt="2020-04-29T19:42:54.832" v="574" actId="1076"/>
          <ac:spMkLst>
            <pc:docMk/>
            <pc:sldMk cId="929758924" sldId="355"/>
            <ac:spMk id="2" creationId="{00000000-0000-0000-0000-000000000000}"/>
          </ac:spMkLst>
        </pc:spChg>
        <pc:spChg chg="mod">
          <ac:chgData name="" userId="" providerId="" clId="Web-{A3B8B71C-2149-4015-B1D6-EC0ED94C1BD2}" dt="2020-04-29T19:56:34.889" v="769" actId="1076"/>
          <ac:spMkLst>
            <pc:docMk/>
            <pc:sldMk cId="929758924" sldId="355"/>
            <ac:spMk id="3" creationId="{00000000-0000-0000-0000-000000000000}"/>
          </ac:spMkLst>
        </pc:spChg>
      </pc:sldChg>
    </pc:docChg>
  </pc:docChgLst>
  <pc:docChgLst>
    <pc:chgData clId="Web-{F7117964-D7A0-4B15-AAD2-86EBDC192C3F}"/>
    <pc:docChg chg="modSld">
      <pc:chgData name="" userId="" providerId="" clId="Web-{F7117964-D7A0-4B15-AAD2-86EBDC192C3F}" dt="2020-04-29T18:52:59.741" v="2"/>
      <pc:docMkLst>
        <pc:docMk/>
      </pc:docMkLst>
      <pc:sldChg chg="addSp delSp modSp">
        <pc:chgData name="" userId="" providerId="" clId="Web-{F7117964-D7A0-4B15-AAD2-86EBDC192C3F}" dt="2020-04-29T18:52:59.741" v="2"/>
        <pc:sldMkLst>
          <pc:docMk/>
          <pc:sldMk cId="3986093939" sldId="317"/>
        </pc:sldMkLst>
        <pc:picChg chg="add del mod">
          <ac:chgData name="" userId="" providerId="" clId="Web-{F7117964-D7A0-4B15-AAD2-86EBDC192C3F}" dt="2020-04-29T18:52:59.741" v="2"/>
          <ac:picMkLst>
            <pc:docMk/>
            <pc:sldMk cId="3986093939" sldId="317"/>
            <ac:picMk id="4" creationId="{9D154342-FFFB-4FDC-B32A-B499ED5F1DA6}"/>
          </ac:picMkLst>
        </pc:picChg>
      </pc:sldChg>
    </pc:docChg>
  </pc:docChgLst>
  <pc:docChgLst>
    <pc:chgData clId="Web-{E4359CE8-52B3-44EE-8F55-41300C75D979}"/>
    <pc:docChg chg="modSld">
      <pc:chgData name="" userId="" providerId="" clId="Web-{E4359CE8-52B3-44EE-8F55-41300C75D979}" dt="2020-04-29T20:09:39.547" v="3" actId="20577"/>
      <pc:docMkLst>
        <pc:docMk/>
      </pc:docMkLst>
      <pc:sldChg chg="modSp">
        <pc:chgData name="" userId="" providerId="" clId="Web-{E4359CE8-52B3-44EE-8F55-41300C75D979}" dt="2020-04-29T20:09:39.547" v="2" actId="20577"/>
        <pc:sldMkLst>
          <pc:docMk/>
          <pc:sldMk cId="465523261" sldId="314"/>
        </pc:sldMkLst>
        <pc:spChg chg="mod">
          <ac:chgData name="" userId="" providerId="" clId="Web-{E4359CE8-52B3-44EE-8F55-41300C75D979}" dt="2020-04-29T20:09:39.547" v="2" actId="20577"/>
          <ac:spMkLst>
            <pc:docMk/>
            <pc:sldMk cId="465523261" sldId="314"/>
            <ac:spMk id="3" creationId="{00000000-0000-0000-0000-000000000000}"/>
          </ac:spMkLst>
        </pc:spChg>
      </pc:sldChg>
    </pc:docChg>
  </pc:docChgLst>
  <pc:docChgLst>
    <pc:chgData clId="Web-{AC53FE57-CE50-4E35-A4ED-3FFF25CC2D6B}"/>
    <pc:docChg chg="modSld">
      <pc:chgData name="" userId="" providerId="" clId="Web-{AC53FE57-CE50-4E35-A4ED-3FFF25CC2D6B}" dt="2020-04-22T21:31:51.557" v="1" actId="20577"/>
      <pc:docMkLst>
        <pc:docMk/>
      </pc:docMkLst>
      <pc:sldChg chg="modSp">
        <pc:chgData name="" userId="" providerId="" clId="Web-{AC53FE57-CE50-4E35-A4ED-3FFF25CC2D6B}" dt="2020-04-22T21:31:51.557" v="0" actId="20577"/>
        <pc:sldMkLst>
          <pc:docMk/>
          <pc:sldMk cId="3677996099" sldId="291"/>
        </pc:sldMkLst>
        <pc:spChg chg="mod">
          <ac:chgData name="" userId="" providerId="" clId="Web-{AC53FE57-CE50-4E35-A4ED-3FFF25CC2D6B}" dt="2020-04-22T21:31:51.557" v="0" actId="20577"/>
          <ac:spMkLst>
            <pc:docMk/>
            <pc:sldMk cId="3677996099" sldId="29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9F0CB-8413-4733-8810-CB70C0343899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60A28-7746-40FE-9BFD-400905BB554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14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F2FB6-033B-4A3D-9CA7-0498D376719E}" type="datetimeFigureOut">
              <a:rPr lang="hu-HU" smtClean="0"/>
              <a:pPr/>
              <a:t>2020.04.29.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.katalin17@gmail.com" TargetMode="External"/><Relationship Id="rId2" Type="http://schemas.openxmlformats.org/officeDocument/2006/relationships/hyperlink" Target="mailto:juhasz.janos@.itk.ppke.h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.caltech.edu/courses/cs191/paperscs191/turing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1619200"/>
            <a:ext cx="8229600" cy="3504658"/>
          </a:xfrm>
        </p:spPr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  <a:spcAft>
                <a:spcPts val="1800"/>
              </a:spcAft>
            </a:pPr>
            <a:r>
              <a:rPr lang="pt-BR" b="1" dirty="0"/>
              <a:t>Nemlineáris Dinamikai Modellek a Biológiában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>Mintázat képződés</a:t>
            </a:r>
            <a:r>
              <a:rPr lang="hu-HU" sz="4400" b="1" i="1" dirty="0"/>
              <a:t/>
            </a:r>
            <a:br>
              <a:rPr lang="hu-HU" sz="4400" b="1" i="1" dirty="0"/>
            </a:br>
            <a:r>
              <a:rPr lang="hu-HU" dirty="0"/>
              <a:t/>
            </a:r>
            <a:br>
              <a:rPr lang="hu-HU" dirty="0"/>
            </a:br>
            <a:r>
              <a:rPr lang="hu-HU" sz="3600" dirty="0">
                <a:solidFill>
                  <a:schemeClr val="bg2">
                    <a:lumMod val="25000"/>
                  </a:schemeClr>
                </a:solidFill>
              </a:rPr>
              <a:t>10. gyakorlat</a:t>
            </a:r>
            <a:endParaRPr lang="hu-HU" alt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5094514"/>
            <a:ext cx="8229600" cy="1230086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Juhász János (</a:t>
            </a:r>
            <a:r>
              <a:rPr lang="hu-HU" sz="2400" dirty="0">
                <a:hlinkClick r:id="rId2"/>
              </a:rPr>
              <a:t>juhasz.janos@.itk.ppke.hu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r>
              <a:rPr lang="hu-HU" sz="2200" dirty="0"/>
              <a:t>Schäffer Katalin (</a:t>
            </a:r>
            <a:r>
              <a:rPr lang="hu-HU" sz="2200" dirty="0">
                <a:hlinkClick r:id="rId3"/>
              </a:rPr>
              <a:t>sch.katalin17@gmail.com</a:t>
            </a:r>
            <a:r>
              <a:rPr lang="hu-HU" sz="2200" dirty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3093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26699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430065"/>
            <a:ext cx="8229600" cy="3282063"/>
          </a:xfrm>
        </p:spPr>
        <p:txBody>
          <a:bodyPr vert="horz" anchor="t"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u="sng" dirty="0"/>
              <a:t>Paraméterek:</a:t>
            </a:r>
            <a:endParaRPr lang="en-US" u="sng"/>
          </a:p>
          <a:p>
            <a:pPr lvl="1" indent="-246380">
              <a:spcBef>
                <a:spcPts val="600"/>
              </a:spcBef>
              <a:spcAft>
                <a:spcPts val="600"/>
              </a:spcAft>
            </a:pPr>
            <a:r>
              <a:rPr lang="hu-HU" b="1" dirty="0" err="1">
                <a:latin typeface="Cambria"/>
                <a:ea typeface="Cambria"/>
              </a:rPr>
              <a:t>dt</a:t>
            </a:r>
            <a:r>
              <a:rPr lang="hu-HU" b="1" dirty="0">
                <a:latin typeface="Cambria"/>
                <a:ea typeface="Cambria"/>
              </a:rPr>
              <a:t>=0.2</a:t>
            </a:r>
            <a:r>
              <a:rPr lang="hu-HU" dirty="0"/>
              <a:t> (időbeli felbontás); </a:t>
            </a:r>
            <a:r>
              <a:rPr lang="hu-HU" b="1" dirty="0"/>
              <a:t>dx=</a:t>
            </a:r>
            <a:r>
              <a:rPr lang="hu-HU" b="1" dirty="0">
                <a:latin typeface="Cambria"/>
                <a:ea typeface="Cambria"/>
              </a:rPr>
              <a:t>pi/100</a:t>
            </a:r>
            <a:r>
              <a:rPr lang="hu-HU" dirty="0"/>
              <a:t> (térbeli felbontás);</a:t>
            </a:r>
          </a:p>
          <a:p>
            <a:pPr lvl="1" indent="-246380"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Tartomány: </a:t>
            </a:r>
            <a:r>
              <a:rPr lang="hu-HU" b="1" dirty="0"/>
              <a:t>x=[0, 1] </a:t>
            </a:r>
            <a:r>
              <a:rPr lang="hu-HU" dirty="0"/>
              <a:t>(1 tér dimenzió)</a:t>
            </a:r>
          </a:p>
          <a:p>
            <a:pPr lvl="1" indent="-246380"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latin typeface="Cambria"/>
                <a:ea typeface="Cambria"/>
              </a:rPr>
              <a:t>D</a:t>
            </a:r>
            <a:r>
              <a:rPr lang="hu-HU" sz="2000" b="1" dirty="0">
                <a:latin typeface="Cambria"/>
                <a:ea typeface="Cambria"/>
              </a:rPr>
              <a:t>u</a:t>
            </a:r>
            <a:r>
              <a:rPr lang="hu-HU" b="1" dirty="0">
                <a:latin typeface="Cambria"/>
                <a:ea typeface="Cambria"/>
              </a:rPr>
              <a:t>=6*10</a:t>
            </a:r>
            <a:r>
              <a:rPr lang="hu-HU" b="1" baseline="30000" dirty="0">
                <a:latin typeface="Cambria"/>
                <a:ea typeface="+mn-lt"/>
                <a:cs typeface="+mn-lt"/>
              </a:rPr>
              <a:t>-5</a:t>
            </a:r>
            <a:r>
              <a:rPr lang="hu-HU" dirty="0"/>
              <a:t>; </a:t>
            </a:r>
            <a:r>
              <a:rPr lang="hu-HU" b="1" dirty="0" err="1"/>
              <a:t>D</a:t>
            </a:r>
            <a:r>
              <a:rPr lang="hu-HU" sz="2300" b="1" dirty="0" err="1"/>
              <a:t>v</a:t>
            </a:r>
            <a:r>
              <a:rPr lang="hu-HU" b="1" dirty="0"/>
              <a:t>=</a:t>
            </a:r>
            <a:r>
              <a:rPr lang="hu-HU" b="1" dirty="0">
                <a:latin typeface="Cambria"/>
                <a:ea typeface="Cambria"/>
              </a:rPr>
              <a:t>2*10</a:t>
            </a:r>
            <a:r>
              <a:rPr lang="hu-HU" b="1" baseline="30000" dirty="0">
                <a:latin typeface="Cambria"/>
                <a:ea typeface="Cambria"/>
              </a:rPr>
              <a:t>-5</a:t>
            </a:r>
            <a:r>
              <a:rPr lang="hu-HU" dirty="0"/>
              <a:t>; (U és V diffúziós együtthatói)</a:t>
            </a:r>
          </a:p>
          <a:p>
            <a:pPr lvl="1" indent="-246380"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latin typeface="Cambria"/>
                <a:ea typeface="Cambria"/>
              </a:rPr>
              <a:t>C=0.065</a:t>
            </a:r>
            <a:r>
              <a:rPr lang="hu-HU" dirty="0"/>
              <a:t> (bomlás);</a:t>
            </a:r>
            <a:r>
              <a:rPr lang="hu-HU" dirty="0">
                <a:latin typeface="Cambria"/>
                <a:ea typeface="Cambria"/>
              </a:rPr>
              <a:t> </a:t>
            </a:r>
            <a:r>
              <a:rPr lang="hu-HU" b="1" dirty="0">
                <a:latin typeface="Cambria"/>
                <a:ea typeface="Cambria"/>
              </a:rPr>
              <a:t>F=0.06</a:t>
            </a:r>
            <a:r>
              <a:rPr lang="hu-HU" dirty="0"/>
              <a:t> (átáramlás); </a:t>
            </a:r>
          </a:p>
          <a:p>
            <a:pPr lvl="1" indent="-246380">
              <a:spcBef>
                <a:spcPts val="600"/>
              </a:spcBef>
              <a:spcAft>
                <a:spcPts val="600"/>
              </a:spcAft>
            </a:pPr>
            <a:r>
              <a:rPr lang="hu-HU" b="1" dirty="0"/>
              <a:t>Periodikus perem</a:t>
            </a:r>
            <a:r>
              <a:rPr lang="hu-HU" dirty="0"/>
              <a:t>;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u="sng" dirty="0"/>
              <a:t>Kezdeti értékek:</a:t>
            </a:r>
          </a:p>
          <a:p>
            <a:pPr lvl="1" indent="-246380"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latin typeface="Cambria"/>
                <a:ea typeface="Cambria"/>
              </a:rPr>
              <a:t>U=1</a:t>
            </a:r>
            <a:r>
              <a:rPr lang="hu-HU" dirty="0">
                <a:latin typeface="Cambria"/>
                <a:ea typeface="Cambria"/>
              </a:rPr>
              <a:t>;</a:t>
            </a:r>
            <a:endParaRPr lang="hu-HU" b="1">
              <a:latin typeface="Cambria"/>
              <a:ea typeface="Cambria"/>
            </a:endParaRPr>
          </a:p>
          <a:p>
            <a:pPr lvl="1" indent="-246380"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latin typeface="Cambria"/>
                <a:ea typeface="Cambria"/>
              </a:rPr>
              <a:t>V(20:40)=1; egyébként V=0;</a:t>
            </a:r>
            <a:endParaRPr lang="en-US" b="1">
              <a:latin typeface="Cambria"/>
              <a:ea typeface="Cambria"/>
            </a:endParaRPr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216297A2-C9E8-45C0-BFA6-59F9BD7D1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99" y="1660938"/>
            <a:ext cx="4339086" cy="15376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3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hu-HU" b="1" dirty="0"/>
              <a:t>Feladatok, kérdések:</a:t>
            </a:r>
          </a:p>
          <a:p>
            <a:r>
              <a:rPr lang="hu-HU" dirty="0"/>
              <a:t>Implementáljuk a Grey-Scott rendszert a Turing példa alapján!</a:t>
            </a:r>
          </a:p>
          <a:p>
            <a:r>
              <a:rPr lang="hu-HU" dirty="0"/>
              <a:t>Mit tapasztalunk, hogy viselkedik a rendszer?</a:t>
            </a:r>
          </a:p>
          <a:p>
            <a:r>
              <a:rPr lang="hu-HU" dirty="0"/>
              <a:t>Mennyire érzékeny a rendszer a paraméterekre? </a:t>
            </a:r>
          </a:p>
          <a:p>
            <a:r>
              <a:rPr lang="hu-HU" dirty="0"/>
              <a:t>Más C, F paraméterekkel is kialakul mintázat? </a:t>
            </a:r>
          </a:p>
          <a:p>
            <a:pPr lvl="1" indent="-246380"/>
            <a:r>
              <a:rPr lang="hu-HU" dirty="0"/>
              <a:t>Mit tapasztalunk a diffúziós paramétereket változtatva?</a:t>
            </a:r>
          </a:p>
          <a:p>
            <a:pPr lvl="1" indent="-246380"/>
            <a:r>
              <a:rPr lang="hu-HU" dirty="0"/>
              <a:t>Mennyire érzékeny a rendszer a kezdeti állapotra?</a:t>
            </a:r>
          </a:p>
          <a:p>
            <a:endParaRPr lang="en-US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6043" y="701824"/>
            <a:ext cx="8229600" cy="984850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127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0472"/>
          </a:xfrm>
        </p:spPr>
        <p:txBody>
          <a:bodyPr>
            <a:normAutofit/>
          </a:bodyPr>
          <a:lstStyle/>
          <a:p>
            <a:r>
              <a:rPr lang="hu-HU" sz="4400" dirty="0"/>
              <a:t>2D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Feladat:</a:t>
            </a:r>
          </a:p>
          <a:p>
            <a:r>
              <a:rPr lang="hu-HU" dirty="0"/>
              <a:t>Terjesszük ki a Grey-Scott rendszert 2 tér dimenzióba (az x és y irányú diffúziós együttható legyen egyenlő az egyszerűség kedvéért)! </a:t>
            </a:r>
          </a:p>
          <a:p>
            <a:pPr lvl="1"/>
            <a:r>
              <a:rPr lang="hu-HU" dirty="0"/>
              <a:t>Gyak10_</a:t>
            </a:r>
            <a:r>
              <a:rPr lang="hu-HU" dirty="0" err="1"/>
              <a:t>grey-scott</a:t>
            </a:r>
            <a:r>
              <a:rPr lang="hu-HU" dirty="0"/>
              <a:t>_2d_</a:t>
            </a:r>
            <a:r>
              <a:rPr lang="hu-HU" dirty="0" err="1"/>
              <a:t>feladat.m</a:t>
            </a:r>
            <a:r>
              <a:rPr lang="hu-HU" dirty="0"/>
              <a:t> (lásd 2 óra 2D-s diffúzió)</a:t>
            </a:r>
          </a:p>
          <a:p>
            <a:r>
              <a:rPr lang="hu-HU" dirty="0"/>
              <a:t>Hogyan viselkedik a rendszer?</a:t>
            </a:r>
          </a:p>
          <a:p>
            <a:r>
              <a:rPr lang="hu-HU" dirty="0"/>
              <a:t>Készítsünk különböző térbeli mintázatokat! Keress olyan paraméter beállításokat, ahol sávos és ahol foltok alakulnak ki! Készíts szabályosabb szabálytalanabb mintákat!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0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hu-HU" b="1" dirty="0"/>
              <a:t>Megoldások</a:t>
            </a:r>
            <a:r>
              <a:rPr lang="en-US" b="1" dirty="0"/>
              <a:t>:</a:t>
            </a:r>
          </a:p>
          <a:p>
            <a:r>
              <a:rPr lang="hu-HU" dirty="0"/>
              <a:t>Implementáljuk a klasszikus Turing rendszert!</a:t>
            </a:r>
          </a:p>
          <a:p>
            <a:r>
              <a:rPr lang="hu-HU" dirty="0"/>
              <a:t>Mit tapasztalunk, hogy viselkedik a rendszer?</a:t>
            </a:r>
          </a:p>
          <a:p>
            <a:pPr lvl="1"/>
            <a:r>
              <a:rPr lang="hu-HU" dirty="0"/>
              <a:t>A két gradiens (U,V) lefutása ellentétes</a:t>
            </a:r>
          </a:p>
          <a:p>
            <a:pPr lvl="1"/>
            <a:r>
              <a:rPr lang="hu-HU" dirty="0"/>
              <a:t>A két gradiens metszéspontja: pi/2 ([0,pi] tartományt vizsgáljuk), a rendszer oszcillálva áll be ide</a:t>
            </a:r>
          </a:p>
          <a:p>
            <a:pPr lvl="1"/>
            <a:r>
              <a:rPr lang="hu-HU" dirty="0"/>
              <a:t>A gradiensek folyamatosan nőnek/csökkennek (nyílt rendszert feltételez, ahol van anyagutánpótlás) -&gt; az átmenet egyre élesebb lesz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6043" y="629816"/>
            <a:ext cx="8229600" cy="1143000"/>
          </a:xfrm>
        </p:spPr>
        <p:txBody>
          <a:bodyPr/>
          <a:lstStyle/>
          <a:p>
            <a:r>
              <a:rPr lang="hu-HU" dirty="0"/>
              <a:t>1D Turing mintázat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4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31187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74572"/>
            <a:ext cx="8229600" cy="3914668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0</a:t>
            </a:r>
            <a:endParaRPr lang="en-US">
              <a:latin typeface="Cambria"/>
              <a:ea typeface="Cambria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9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88056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2686"/>
            <a:ext cx="8229600" cy="3986554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200</a:t>
            </a:r>
            <a:endParaRPr lang="en-US" dirty="0">
              <a:latin typeface="Cambria"/>
              <a:ea typeface="Cambria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4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59301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74572"/>
            <a:ext cx="8229600" cy="3914668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20000</a:t>
            </a:r>
            <a:endParaRPr lang="en-US">
              <a:latin typeface="Cambria"/>
              <a:ea typeface="Cambria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4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30547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3327"/>
            <a:ext cx="8229600" cy="3885913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30000</a:t>
            </a:r>
            <a:endParaRPr lang="en-US" dirty="0">
              <a:latin typeface="Cambria"/>
              <a:ea typeface="Cambria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55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59943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dirty="0">
              <a:cs typeface="Calibri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88949"/>
            <a:ext cx="8229600" cy="3900291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40000</a:t>
            </a:r>
            <a:endParaRPr lang="en-US">
              <a:latin typeface="Cambria"/>
              <a:ea typeface="Cambria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73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59301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74572"/>
            <a:ext cx="8229600" cy="3914668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80000</a:t>
            </a:r>
            <a:endParaRPr lang="en-US" dirty="0">
              <a:latin typeface="Cambria"/>
              <a:ea typeface="Cambria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6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77071"/>
            <a:ext cx="8229600" cy="1042359"/>
          </a:xfrm>
        </p:spPr>
        <p:txBody>
          <a:bodyPr>
            <a:normAutofit/>
          </a:bodyPr>
          <a:lstStyle/>
          <a:p>
            <a:r>
              <a:rPr lang="hu-HU" sz="4400" dirty="0"/>
              <a:t>Mintázat képződés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48826"/>
            <a:ext cx="8229600" cy="4978340"/>
          </a:xfrm>
        </p:spPr>
        <p:txBody>
          <a:bodyPr vert="horz" anchor="t">
            <a:normAutofit fontScale="92500" lnSpcReduction="10000"/>
          </a:bodyPr>
          <a:lstStyle/>
          <a:p>
            <a:pPr>
              <a:spcAft>
                <a:spcPts val="300"/>
              </a:spcAft>
            </a:pPr>
            <a:r>
              <a:rPr lang="hu-HU" dirty="0"/>
              <a:t>Kémiai reakciók, során kialakuló gradiensek nem mindig a kiegyenlítődés felé tartanak</a:t>
            </a:r>
            <a:endParaRPr lang="en-US"/>
          </a:p>
          <a:p>
            <a:pPr>
              <a:spcAft>
                <a:spcPts val="300"/>
              </a:spcAft>
            </a:pPr>
            <a:r>
              <a:rPr lang="hu-HU" dirty="0"/>
              <a:t>Stabil térbeli mintázatok, tartós inhomogenitások is képződhetnek, az egyes anyagok (</a:t>
            </a:r>
            <a:r>
              <a:rPr lang="hu-HU" dirty="0" err="1"/>
              <a:t>morfogének</a:t>
            </a:r>
            <a:r>
              <a:rPr lang="hu-HU" dirty="0"/>
              <a:t>) közti kölcsönhatásokból (képződés, bomlás, serkentés, gátlás, egymásba alakulás)</a:t>
            </a:r>
          </a:p>
          <a:p>
            <a:r>
              <a:rPr lang="hu-HU" dirty="0" err="1"/>
              <a:t>Pl</a:t>
            </a:r>
            <a:r>
              <a:rPr lang="hu-HU" dirty="0"/>
              <a:t>: emlősök bundájának mintái, csiga/kagyló házak vagy növények rajzolatai, az ujjak számának, pozíciójának kialakulása az embrió fejlődése során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Parciális egyenletek (időbeli fejlődés + térbeli dinamika) </a:t>
            </a:r>
          </a:p>
          <a:p>
            <a:r>
              <a:rPr lang="hu-HU" dirty="0"/>
              <a:t>-&gt; explicit Euler módszerrel oldjuk meg őket (lásd múlt hét)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838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4923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88308"/>
            <a:ext cx="8229600" cy="4000932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100000</a:t>
            </a:r>
            <a:endParaRPr lang="en-US" dirty="0">
              <a:latin typeface="Cambria"/>
              <a:ea typeface="Cambria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3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02433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2686"/>
            <a:ext cx="8229600" cy="3986554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150000</a:t>
            </a:r>
            <a:endParaRPr lang="en-US">
              <a:latin typeface="Cambria"/>
              <a:ea typeface="Cambria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7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45566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74572"/>
            <a:ext cx="8229600" cy="3914668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200000</a:t>
            </a:r>
            <a:endParaRPr lang="en-US" dirty="0">
              <a:latin typeface="Cambria"/>
              <a:ea typeface="Cambria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2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59301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74572"/>
            <a:ext cx="8229600" cy="3914668"/>
          </a:xfrm>
        </p:spPr>
        <p:txBody>
          <a:bodyPr/>
          <a:lstStyle/>
          <a:p>
            <a:r>
              <a:rPr lang="hu-HU" dirty="0"/>
              <a:t>Alap paraméterek, összesítve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1763688" y="3789040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89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 vert="horz" anchor="t">
            <a:normAutofit fontScale="92500"/>
          </a:bodyPr>
          <a:lstStyle/>
          <a:p>
            <a:pPr marL="0" indent="0">
              <a:buNone/>
            </a:pPr>
            <a:r>
              <a:rPr lang="hu-HU" b="1" dirty="0"/>
              <a:t>Megoldások</a:t>
            </a:r>
            <a:r>
              <a:rPr lang="en-US" b="1" dirty="0"/>
              <a:t>:</a:t>
            </a:r>
          </a:p>
          <a:p>
            <a:r>
              <a:rPr lang="hu-HU" dirty="0"/>
              <a:t>Más a b c d paraméterekkel is kialakul a mintázat? </a:t>
            </a:r>
          </a:p>
          <a:p>
            <a:pPr lvl="1" indent="-246380"/>
            <a:r>
              <a:rPr lang="hu-HU" dirty="0"/>
              <a:t>Igen, más paraméterkészletet is megadhatunk.</a:t>
            </a:r>
          </a:p>
          <a:p>
            <a:r>
              <a:rPr lang="hu-HU" dirty="0"/>
              <a:t>Mit tapasztalunk a </a:t>
            </a:r>
            <a:r>
              <a:rPr lang="hu-HU" dirty="0" err="1"/>
              <a:t>D</a:t>
            </a:r>
            <a:r>
              <a:rPr lang="hu-HU" sz="1900" dirty="0" err="1"/>
              <a:t>v</a:t>
            </a:r>
            <a:r>
              <a:rPr lang="hu-HU" dirty="0"/>
              <a:t> diffúziós paramétert változtatva? Mikor kezd megjelenni a stabil mintázat?</a:t>
            </a:r>
          </a:p>
          <a:p>
            <a:pPr lvl="1" indent="-246380"/>
            <a:r>
              <a:rPr lang="hu-HU" dirty="0"/>
              <a:t>A többi paramétert változatlanul hagyva, kis </a:t>
            </a:r>
            <a:r>
              <a:rPr lang="hu-HU" dirty="0" err="1"/>
              <a:t>D</a:t>
            </a:r>
            <a:r>
              <a:rPr lang="hu-HU" sz="1900" dirty="0" err="1"/>
              <a:t>v</a:t>
            </a:r>
            <a:r>
              <a:rPr lang="hu-HU" dirty="0"/>
              <a:t>-nél </a:t>
            </a:r>
            <a:r>
              <a:rPr lang="hu-HU" dirty="0" err="1"/>
              <a:t>homogenizálódik</a:t>
            </a:r>
            <a:r>
              <a:rPr lang="hu-HU" dirty="0"/>
              <a:t> a rendszer. </a:t>
            </a:r>
            <a:r>
              <a:rPr lang="hu-HU" dirty="0" err="1"/>
              <a:t>D</a:t>
            </a:r>
            <a:r>
              <a:rPr lang="hu-HU" sz="1900" dirty="0" err="1"/>
              <a:t>v</a:t>
            </a:r>
            <a:r>
              <a:rPr lang="hu-HU" dirty="0">
                <a:latin typeface="Cambria"/>
                <a:ea typeface="Cambria"/>
              </a:rPr>
              <a:t>=10</a:t>
            </a:r>
            <a:r>
              <a:rPr lang="hu-HU" dirty="0"/>
              <a:t>-nél már van stabil mintázat (lassabban alakul ki ,többet oszcillál az gradiensek metszéspontja) </a:t>
            </a:r>
          </a:p>
          <a:p>
            <a:r>
              <a:rPr lang="hu-HU" dirty="0"/>
              <a:t>Mennyire érzékeny a rendszer a kezdeti állapotra?</a:t>
            </a:r>
          </a:p>
          <a:p>
            <a:pPr lvl="1"/>
            <a:r>
              <a:rPr lang="hu-HU" dirty="0"/>
              <a:t>Az alap paraméterek mellet a rendszer random kezdeti állapotról is a pi/2 egyensúlyba áll be -&gt; a kezdeti értékek okozta tranziens lecseng, az egyenlet csak a meghatározó</a:t>
            </a:r>
            <a:endParaRPr lang="en-US" dirty="0"/>
          </a:p>
          <a:p>
            <a:endParaRPr lang="en-US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6043" y="485800"/>
            <a:ext cx="8229600" cy="1143000"/>
          </a:xfrm>
        </p:spPr>
        <p:txBody>
          <a:bodyPr/>
          <a:lstStyle/>
          <a:p>
            <a:r>
              <a:rPr lang="hu-HU" dirty="0"/>
              <a:t>1D Turing mintázat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10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4924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2686"/>
            <a:ext cx="8229600" cy="3972177"/>
          </a:xfrm>
        </p:spPr>
        <p:txBody>
          <a:bodyPr vert="horz" anchor="t">
            <a:normAutofit/>
          </a:bodyPr>
          <a:lstStyle/>
          <a:p>
            <a:r>
              <a:rPr lang="hu-HU" dirty="0" err="1"/>
              <a:t>D</a:t>
            </a:r>
            <a:r>
              <a:rPr lang="hu-HU" sz="2000" dirty="0" err="1"/>
              <a:t>v</a:t>
            </a:r>
            <a:r>
              <a:rPr lang="hu-HU" dirty="0"/>
              <a:t>=</a:t>
            </a:r>
            <a:r>
              <a:rPr lang="hu-HU" dirty="0">
                <a:latin typeface="Cambria"/>
                <a:ea typeface="Cambria"/>
              </a:rPr>
              <a:t>10</a:t>
            </a:r>
          </a:p>
          <a:p>
            <a:r>
              <a:rPr lang="hu-HU" dirty="0"/>
              <a:t>pi/2-nél marad a metszéspont</a:t>
            </a:r>
          </a:p>
          <a:p>
            <a:r>
              <a:rPr lang="hu-HU" dirty="0"/>
              <a:t>Hosszabb oszcilláló tranziens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85376"/>
            <a:ext cx="4704000" cy="352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98" y="3330000"/>
            <a:ext cx="4704000" cy="3528000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>
            <a:off x="4572000" y="4221088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4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4924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dirty="0">
              <a:cs typeface="Calibri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2686"/>
            <a:ext cx="8229600" cy="3972177"/>
          </a:xfrm>
        </p:spPr>
        <p:txBody>
          <a:bodyPr vert="horz" anchor="t">
            <a:normAutofit/>
          </a:bodyPr>
          <a:lstStyle/>
          <a:p>
            <a:r>
              <a:rPr lang="hu-HU" dirty="0" err="1"/>
              <a:t>D</a:t>
            </a:r>
            <a:r>
              <a:rPr lang="hu-HU" sz="2000" dirty="0" err="1"/>
              <a:t>v</a:t>
            </a:r>
            <a:r>
              <a:rPr lang="hu-HU" dirty="0"/>
              <a:t>=</a:t>
            </a:r>
            <a:r>
              <a:rPr lang="hu-HU" dirty="0">
                <a:latin typeface="Cambria"/>
                <a:ea typeface="Cambria"/>
              </a:rPr>
              <a:t>6</a:t>
            </a:r>
          </a:p>
          <a:p>
            <a:r>
              <a:rPr lang="hu-HU" dirty="0"/>
              <a:t>Nem marad fenn mintázat</a:t>
            </a:r>
          </a:p>
          <a:p>
            <a:r>
              <a:rPr lang="hu-HU" dirty="0" err="1"/>
              <a:t>Kiegyenlítődés</a:t>
            </a:r>
            <a:r>
              <a:rPr lang="hu-HU" dirty="0"/>
              <a:t> </a:t>
            </a:r>
            <a:r>
              <a:rPr lang="hu-HU" dirty="0">
                <a:latin typeface="Cambria"/>
                <a:ea typeface="Cambria"/>
              </a:rPr>
              <a:t>0</a:t>
            </a:r>
            <a:r>
              <a:rPr lang="hu-HU" dirty="0"/>
              <a:t>-hoz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85376"/>
            <a:ext cx="4704000" cy="352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98" y="3330000"/>
            <a:ext cx="4704000" cy="3528000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>
            <a:off x="4572000" y="4221088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37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646207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90874"/>
            <a:ext cx="8229600" cy="3598366"/>
          </a:xfrm>
        </p:spPr>
        <p:txBody>
          <a:bodyPr vert="horz" anchor="t">
            <a:normAutofit/>
          </a:bodyPr>
          <a:lstStyle/>
          <a:p>
            <a:r>
              <a:rPr lang="hu-HU" dirty="0"/>
              <a:t>Random kezdeti értékek, t=</a:t>
            </a:r>
            <a:r>
              <a:rPr lang="hu-HU" dirty="0">
                <a:latin typeface="Cambria"/>
                <a:ea typeface="Cambria"/>
              </a:rPr>
              <a:t>0</a:t>
            </a:r>
            <a:endParaRPr lang="en-US" dirty="0">
              <a:latin typeface="Cambria"/>
              <a:ea typeface="Cambria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473679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7431"/>
            <a:ext cx="8229600" cy="4058441"/>
          </a:xfrm>
        </p:spPr>
        <p:txBody>
          <a:bodyPr vert="horz" anchor="t">
            <a:normAutofit/>
          </a:bodyPr>
          <a:lstStyle/>
          <a:p>
            <a:r>
              <a:rPr lang="hu-HU" sz="2400" dirty="0"/>
              <a:t>Random kezdeti értékek, t=</a:t>
            </a:r>
            <a:r>
              <a:rPr lang="hu-HU" sz="2400" dirty="0">
                <a:latin typeface="Cambria"/>
                <a:ea typeface="Cambria"/>
              </a:rPr>
              <a:t>200000</a:t>
            </a:r>
            <a:r>
              <a:rPr lang="hu-HU" sz="2400" dirty="0"/>
              <a:t> </a:t>
            </a:r>
          </a:p>
          <a:p>
            <a:r>
              <a:rPr lang="hu-HU" sz="2400" dirty="0"/>
              <a:t>pi/2-nél marad a metszéspont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97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488056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41808"/>
            <a:ext cx="8229600" cy="4044064"/>
          </a:xfrm>
        </p:spPr>
        <p:txBody>
          <a:bodyPr/>
          <a:lstStyle/>
          <a:p>
            <a:r>
              <a:rPr lang="hu-HU" dirty="0"/>
              <a:t>Random kezdeti értékek, összesítve</a:t>
            </a:r>
          </a:p>
          <a:p>
            <a:r>
              <a:rPr lang="hu-HU" dirty="0"/>
              <a:t>Hosszabb tranziens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1763688" y="3789040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84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Mintázatok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Alan Turing's Patterns in Nature, and Beyond from Wired Magazine |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07809"/>
            <a:ext cx="3347938" cy="30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RG researchers confirm that a mathematical theory first propose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" y="2835449"/>
            <a:ext cx="3978299" cy="39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rvous System | Simulation and Nature in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23" y="113538"/>
            <a:ext cx="5023073" cy="35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9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hu-HU" b="1" dirty="0"/>
              <a:t>Megoldások</a:t>
            </a:r>
            <a:r>
              <a:rPr lang="en-US" b="1" dirty="0"/>
              <a:t>:</a:t>
            </a:r>
          </a:p>
          <a:p>
            <a:r>
              <a:rPr lang="hu-HU" dirty="0"/>
              <a:t>Implementáljuk a Grey-Scott rendszert a Turing példa alapján!</a:t>
            </a:r>
          </a:p>
          <a:p>
            <a:r>
              <a:rPr lang="hu-HU" dirty="0"/>
              <a:t>Mit tapasztalunk, hogy viselkedik a rendszer?</a:t>
            </a:r>
          </a:p>
          <a:p>
            <a:pPr lvl="1"/>
            <a:r>
              <a:rPr lang="hu-HU" dirty="0"/>
              <a:t>Stabil mintázat alakul ki több sávval</a:t>
            </a:r>
          </a:p>
          <a:p>
            <a:pPr lvl="1"/>
            <a:r>
              <a:rPr lang="hu-HU" dirty="0"/>
              <a:t>A gradiensek lefutása itt is ellentétes</a:t>
            </a:r>
          </a:p>
          <a:p>
            <a:pPr lvl="1"/>
            <a:r>
              <a:rPr lang="hu-HU" dirty="0"/>
              <a:t>A sávok megkettőződéssel képződnek</a:t>
            </a:r>
          </a:p>
          <a:p>
            <a:pPr lvl="1" indent="-246380"/>
            <a:r>
              <a:rPr lang="hu-HU" dirty="0">
                <a:latin typeface="Cambria"/>
                <a:ea typeface="Cambria"/>
              </a:rPr>
              <a:t>0</a:t>
            </a:r>
            <a:r>
              <a:rPr lang="hu-HU" dirty="0"/>
              <a:t> és </a:t>
            </a:r>
            <a:r>
              <a:rPr lang="hu-HU" dirty="0">
                <a:latin typeface="Cambria"/>
                <a:ea typeface="Cambria"/>
              </a:rPr>
              <a:t>1 </a:t>
            </a:r>
            <a:r>
              <a:rPr lang="hu-HU" dirty="0"/>
              <a:t>közt maradnak a koncentrációk</a:t>
            </a:r>
          </a:p>
        </p:txBody>
      </p:sp>
    </p:spTree>
    <p:extLst>
      <p:ext uri="{BB962C8B-B14F-4D97-AF65-F5344CB8AC3E}">
        <p14:creationId xmlns:p14="http://schemas.microsoft.com/office/powerpoint/2010/main" val="1845036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 vert="horz" anchor="t"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Megoldások</a:t>
            </a:r>
            <a:r>
              <a:rPr lang="en-US" b="1" dirty="0"/>
              <a:t>:</a:t>
            </a:r>
          </a:p>
          <a:p>
            <a:r>
              <a:rPr lang="hu-HU" dirty="0"/>
              <a:t>Más C, F paraméterekkel is kialakul mintázat? Mit tapasztalunk a diffúziós paramétereket változtatva?</a:t>
            </a:r>
          </a:p>
          <a:p>
            <a:pPr lvl="1" indent="-246380"/>
            <a:r>
              <a:rPr lang="hu-HU" dirty="0"/>
              <a:t>Más paraméterekkel a rendszer vagy </a:t>
            </a:r>
            <a:r>
              <a:rPr lang="hu-HU" dirty="0" err="1"/>
              <a:t>homogenizálódik</a:t>
            </a:r>
            <a:r>
              <a:rPr lang="hu-HU" dirty="0"/>
              <a:t>, vagy más mintázat alakul ki (több/kevesebb , más szélességű sáv) </a:t>
            </a:r>
          </a:p>
          <a:p>
            <a:pPr lvl="1" indent="-246380"/>
            <a:r>
              <a:rPr lang="hu-HU" dirty="0"/>
              <a:t>Gyorsabb/lassabb stabilizálódás</a:t>
            </a:r>
          </a:p>
          <a:p>
            <a:r>
              <a:rPr lang="hu-HU" dirty="0"/>
              <a:t>Mennyire érzékeny a rendszer a kezdeti állapotra?</a:t>
            </a:r>
          </a:p>
          <a:p>
            <a:pPr lvl="1" indent="-246380"/>
            <a:r>
              <a:rPr lang="hu-HU" dirty="0"/>
              <a:t>Kell adott kiterjedésű és nagyságú kezdeti inhomogenitás, a mintázat kialakulásához (egyébként </a:t>
            </a:r>
            <a:r>
              <a:rPr lang="hu-HU" dirty="0" err="1"/>
              <a:t>homogenizálódik</a:t>
            </a:r>
            <a:r>
              <a:rPr lang="hu-HU" dirty="0"/>
              <a:t> a rendszer), </a:t>
            </a:r>
          </a:p>
          <a:p>
            <a:pPr lvl="1" indent="-246380"/>
            <a:r>
              <a:rPr lang="hu-HU" dirty="0"/>
              <a:t>A sávok helyzetet változhat ennek függvényében</a:t>
            </a:r>
          </a:p>
        </p:txBody>
      </p:sp>
    </p:spTree>
    <p:extLst>
      <p:ext uri="{BB962C8B-B14F-4D97-AF65-F5344CB8AC3E}">
        <p14:creationId xmlns:p14="http://schemas.microsoft.com/office/powerpoint/2010/main" val="2413263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588698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72487"/>
            <a:ext cx="8229600" cy="3713385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08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545566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28714"/>
            <a:ext cx="8229600" cy="3857158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200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15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559943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5619"/>
            <a:ext cx="8229600" cy="3670253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1000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1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559943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14978"/>
            <a:ext cx="8229600" cy="3770894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5000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66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531188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00601"/>
            <a:ext cx="8229600" cy="3785271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7500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5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545566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1846"/>
            <a:ext cx="8229600" cy="3814026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10000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75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531188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14978"/>
            <a:ext cx="8229600" cy="3770894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20000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6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545566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28714"/>
            <a:ext cx="8229600" cy="3857158"/>
          </a:xfrm>
        </p:spPr>
        <p:txBody>
          <a:bodyPr vert="horz" anchor="t">
            <a:normAutofit/>
          </a:bodyPr>
          <a:lstStyle/>
          <a:p>
            <a:r>
              <a:rPr lang="hu-HU" dirty="0"/>
              <a:t>Alap paraméterek, t=</a:t>
            </a:r>
            <a:r>
              <a:rPr lang="hu-HU" dirty="0">
                <a:latin typeface="Cambria"/>
                <a:ea typeface="Cambria"/>
              </a:rPr>
              <a:t>50000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0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séma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396001" y="908720"/>
            <a:ext cx="4695397" cy="3019291"/>
            <a:chOff x="4396001" y="908720"/>
            <a:chExt cx="4695397" cy="3019291"/>
          </a:xfrm>
        </p:grpSpPr>
        <p:pic>
          <p:nvPicPr>
            <p:cNvPr id="3074" name="Picture 2" descr="Alan Turing's Reaction-Diffusion Model – Simplification of the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001" y="908720"/>
              <a:ext cx="4695397" cy="301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8264" y="1182978"/>
              <a:ext cx="352425" cy="266700"/>
            </a:xfrm>
            <a:prstGeom prst="rect">
              <a:avLst/>
            </a:prstGeom>
          </p:spPr>
        </p:pic>
      </p:grpSp>
      <p:pic>
        <p:nvPicPr>
          <p:cNvPr id="3076" name="Picture 4" descr="Alan Turing's Patterns in Nature, and Beyond | W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63405"/>
            <a:ext cx="5843819" cy="31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00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559943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29355"/>
            <a:ext cx="8229600" cy="3756517"/>
          </a:xfrm>
        </p:spPr>
        <p:txBody>
          <a:bodyPr/>
          <a:lstStyle/>
          <a:p>
            <a:r>
              <a:rPr lang="hu-HU" dirty="0"/>
              <a:t>Alap paraméterek, összesítve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7480"/>
            <a:ext cx="5907360" cy="443052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1763688" y="3789040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8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2D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/>
          </a:bodyPr>
          <a:lstStyle/>
          <a:p>
            <a:pPr marL="0" indent="0">
              <a:buNone/>
            </a:pPr>
            <a:r>
              <a:rPr lang="hu-HU" b="1" dirty="0"/>
              <a:t>Megoldások:</a:t>
            </a:r>
          </a:p>
          <a:p>
            <a:r>
              <a:rPr lang="hu-HU" dirty="0"/>
              <a:t>Hogyan viselkedik a rendszer?</a:t>
            </a:r>
          </a:p>
          <a:p>
            <a:pPr lvl="1"/>
            <a:r>
              <a:rPr lang="hu-HU" dirty="0"/>
              <a:t>A rendszer az 1D-s változathoz hasonlóan viselkedik. Mintázat vagy kiegyenlítődés a paraméterek függvényében</a:t>
            </a:r>
          </a:p>
          <a:p>
            <a:r>
              <a:rPr lang="hu-HU" dirty="0"/>
              <a:t>Készítsünk különböző térbeli mintázatokat! Keress olyan paraméter beállításokat, ahol sávos és ahol foltok alakulnak ki! Készíts szabályosabb szabálytalanabb mintákat! </a:t>
            </a:r>
          </a:p>
          <a:p>
            <a:pPr lvl="1" indent="-246380"/>
            <a:r>
              <a:rPr lang="hu-HU" dirty="0"/>
              <a:t>F=</a:t>
            </a:r>
            <a:r>
              <a:rPr lang="hu-HU" dirty="0">
                <a:latin typeface="Cambria"/>
                <a:ea typeface="Cambria"/>
              </a:rPr>
              <a:t>0.06</a:t>
            </a:r>
            <a:r>
              <a:rPr lang="hu-HU" dirty="0"/>
              <a:t> -&gt; sávok ;F=</a:t>
            </a:r>
            <a:r>
              <a:rPr lang="hu-HU" dirty="0">
                <a:latin typeface="Cambria"/>
                <a:ea typeface="Cambria"/>
              </a:rPr>
              <a:t>0.03</a:t>
            </a:r>
            <a:r>
              <a:rPr lang="hu-HU" dirty="0"/>
              <a:t> -&gt; foltok</a:t>
            </a:r>
          </a:p>
          <a:p>
            <a:pPr lvl="1"/>
            <a:r>
              <a:rPr lang="hu-HU" dirty="0"/>
              <a:t>Komplexebb, aszimmetrikusabb kiindulási állapot -&gt; szabálytalanabb minták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13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16810"/>
          </a:xfrm>
        </p:spPr>
        <p:txBody>
          <a:bodyPr>
            <a:normAutofit/>
          </a:bodyPr>
          <a:lstStyle/>
          <a:p>
            <a:r>
              <a:rPr lang="hu-HU" sz="4400" dirty="0"/>
              <a:t>2D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73930"/>
            <a:ext cx="8229600" cy="4015310"/>
          </a:xfrm>
        </p:spPr>
        <p:txBody>
          <a:bodyPr vert="horz" anchor="t">
            <a:normAutofit/>
          </a:bodyPr>
          <a:lstStyle/>
          <a:p>
            <a:r>
              <a:rPr lang="hu-HU" dirty="0"/>
              <a:t>C=</a:t>
            </a:r>
            <a:r>
              <a:rPr lang="hu-HU" dirty="0">
                <a:latin typeface="Cambria"/>
                <a:ea typeface="Cambria"/>
              </a:rPr>
              <a:t>0.065</a:t>
            </a:r>
            <a:r>
              <a:rPr lang="hu-HU" dirty="0"/>
              <a:t>; </a:t>
            </a:r>
            <a:r>
              <a:rPr lang="hu-HU" b="1" dirty="0"/>
              <a:t>F=</a:t>
            </a:r>
            <a:r>
              <a:rPr lang="hu-HU" b="1" dirty="0">
                <a:latin typeface="Cambria"/>
                <a:ea typeface="Cambria"/>
              </a:rPr>
              <a:t>0.03</a:t>
            </a:r>
            <a:r>
              <a:rPr lang="hu-HU" dirty="0"/>
              <a:t>;</a:t>
            </a:r>
          </a:p>
          <a:p>
            <a:r>
              <a:rPr lang="hu-HU" dirty="0"/>
              <a:t>D</a:t>
            </a:r>
            <a:r>
              <a:rPr lang="hu-HU" sz="2000" dirty="0"/>
              <a:t>u</a:t>
            </a:r>
            <a:r>
              <a:rPr lang="hu-HU" dirty="0"/>
              <a:t>=</a:t>
            </a:r>
            <a:r>
              <a:rPr lang="hu-HU" dirty="0">
                <a:latin typeface="Cambria"/>
                <a:ea typeface="Cambria"/>
              </a:rPr>
              <a:t>6*10</a:t>
            </a:r>
            <a:r>
              <a:rPr lang="hu-HU" baseline="30000" dirty="0">
                <a:latin typeface="Cambria"/>
                <a:ea typeface="Cambria"/>
              </a:rPr>
              <a:t>-5</a:t>
            </a:r>
            <a:r>
              <a:rPr lang="hu-HU" dirty="0"/>
              <a:t>; </a:t>
            </a:r>
            <a:r>
              <a:rPr lang="hu-HU" dirty="0" err="1"/>
              <a:t>D</a:t>
            </a:r>
            <a:r>
              <a:rPr lang="hu-HU" sz="2000" dirty="0" err="1"/>
              <a:t>v</a:t>
            </a:r>
            <a:r>
              <a:rPr lang="hu-HU" dirty="0"/>
              <a:t>=</a:t>
            </a:r>
            <a:r>
              <a:rPr lang="hu-HU" dirty="0">
                <a:latin typeface="Cambria"/>
                <a:ea typeface="Cambria"/>
              </a:rPr>
              <a:t>2*10</a:t>
            </a:r>
            <a:r>
              <a:rPr lang="hu-HU" baseline="30000" dirty="0">
                <a:latin typeface="Cambria"/>
                <a:ea typeface="Cambria"/>
              </a:rPr>
              <a:t>-5</a:t>
            </a:r>
          </a:p>
          <a:p>
            <a:r>
              <a:rPr lang="hu-HU" b="1" dirty="0"/>
              <a:t>Foltok 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85376"/>
            <a:ext cx="4704000" cy="352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98" y="3330000"/>
            <a:ext cx="4704000" cy="3528000"/>
          </a:xfrm>
          <a:prstGeom prst="rect">
            <a:avLst/>
          </a:prstGeom>
        </p:spPr>
      </p:pic>
      <p:sp>
        <p:nvSpPr>
          <p:cNvPr id="5" name="Szalagnyíl lefelé 4"/>
          <p:cNvSpPr/>
          <p:nvPr/>
        </p:nvSpPr>
        <p:spPr>
          <a:xfrm>
            <a:off x="3131840" y="2708920"/>
            <a:ext cx="2880320" cy="648072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0" y="3212976"/>
            <a:ext cx="0" cy="34563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35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73679"/>
          </a:xfrm>
        </p:spPr>
        <p:txBody>
          <a:bodyPr>
            <a:normAutofit/>
          </a:bodyPr>
          <a:lstStyle/>
          <a:p>
            <a:r>
              <a:rPr lang="hu-HU" sz="4400" dirty="0"/>
              <a:t>2D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2686"/>
            <a:ext cx="8229600" cy="3986554"/>
          </a:xfrm>
        </p:spPr>
        <p:txBody>
          <a:bodyPr vert="horz" anchor="t">
            <a:normAutofit/>
          </a:bodyPr>
          <a:lstStyle/>
          <a:p>
            <a:r>
              <a:rPr lang="hu-HU" dirty="0"/>
              <a:t>C=</a:t>
            </a:r>
            <a:r>
              <a:rPr lang="hu-HU" dirty="0">
                <a:latin typeface="Cambria"/>
                <a:ea typeface="Cambria"/>
              </a:rPr>
              <a:t>0.065</a:t>
            </a:r>
            <a:r>
              <a:rPr lang="hu-HU" dirty="0"/>
              <a:t>; </a:t>
            </a:r>
            <a:r>
              <a:rPr lang="hu-HU" b="1" dirty="0"/>
              <a:t>F=</a:t>
            </a:r>
            <a:r>
              <a:rPr lang="hu-HU" b="1" dirty="0">
                <a:latin typeface="Cambria"/>
                <a:ea typeface="Cambria"/>
              </a:rPr>
              <a:t>0.06</a:t>
            </a:r>
            <a:r>
              <a:rPr lang="hu-HU" dirty="0"/>
              <a:t>;</a:t>
            </a:r>
          </a:p>
          <a:p>
            <a:r>
              <a:rPr lang="hu-HU" dirty="0"/>
              <a:t>D</a:t>
            </a:r>
            <a:r>
              <a:rPr lang="hu-HU" sz="2000" dirty="0"/>
              <a:t>u</a:t>
            </a:r>
            <a:r>
              <a:rPr lang="hu-HU" dirty="0"/>
              <a:t>=</a:t>
            </a:r>
            <a:r>
              <a:rPr lang="hu-HU" dirty="0">
                <a:latin typeface="Cambria"/>
                <a:ea typeface="Cambria"/>
              </a:rPr>
              <a:t>6*10</a:t>
            </a:r>
            <a:r>
              <a:rPr lang="hu-HU" baseline="30000" dirty="0">
                <a:latin typeface="Cambria"/>
                <a:ea typeface="Cambria"/>
              </a:rPr>
              <a:t>-5</a:t>
            </a:r>
            <a:r>
              <a:rPr lang="hu-HU" dirty="0"/>
              <a:t>; </a:t>
            </a:r>
            <a:r>
              <a:rPr lang="hu-HU" dirty="0" err="1"/>
              <a:t>D</a:t>
            </a:r>
            <a:r>
              <a:rPr lang="hu-HU" sz="2000" dirty="0" err="1"/>
              <a:t>v</a:t>
            </a:r>
            <a:r>
              <a:rPr lang="hu-HU" dirty="0"/>
              <a:t>=</a:t>
            </a:r>
            <a:r>
              <a:rPr lang="hu-HU" dirty="0">
                <a:latin typeface="Cambria"/>
                <a:ea typeface="Cambria"/>
              </a:rPr>
              <a:t>2*10</a:t>
            </a:r>
            <a:r>
              <a:rPr lang="hu-HU" baseline="30000" dirty="0">
                <a:latin typeface="Cambria"/>
                <a:ea typeface="Cambria"/>
              </a:rPr>
              <a:t>-5</a:t>
            </a:r>
          </a:p>
          <a:p>
            <a:r>
              <a:rPr lang="hu-HU" b="1" dirty="0"/>
              <a:t>Sávok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85376"/>
            <a:ext cx="4704000" cy="352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98" y="3330000"/>
            <a:ext cx="4704000" cy="3528000"/>
          </a:xfrm>
          <a:prstGeom prst="rect">
            <a:avLst/>
          </a:prstGeom>
        </p:spPr>
      </p:pic>
      <p:sp>
        <p:nvSpPr>
          <p:cNvPr id="5" name="Szalagnyíl lefelé 4"/>
          <p:cNvSpPr/>
          <p:nvPr/>
        </p:nvSpPr>
        <p:spPr>
          <a:xfrm>
            <a:off x="3131840" y="2708920"/>
            <a:ext cx="2880320" cy="648072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0" y="3212976"/>
            <a:ext cx="0" cy="34563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077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9039"/>
            <a:ext cx="8229600" cy="1143000"/>
          </a:xfrm>
        </p:spPr>
        <p:txBody>
          <a:bodyPr>
            <a:normAutofit/>
          </a:bodyPr>
          <a:lstStyle/>
          <a:p>
            <a:r>
              <a:rPr lang="hu-HU" sz="4400" dirty="0"/>
              <a:t>2D Grey-Scott rendszer</a:t>
            </a:r>
            <a:endParaRPr lang="en-US" sz="5400" dirty="0">
              <a:cs typeface="Calibri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2647"/>
            <a:ext cx="8229600" cy="4274102"/>
          </a:xfrm>
        </p:spPr>
        <p:txBody>
          <a:bodyPr vert="horz" anchor="t">
            <a:normAutofit/>
          </a:bodyPr>
          <a:lstStyle/>
          <a:p>
            <a:r>
              <a:rPr lang="hu-HU" sz="2500" dirty="0"/>
              <a:t>C=</a:t>
            </a:r>
            <a:r>
              <a:rPr lang="hu-HU" sz="2500" dirty="0">
                <a:latin typeface="Cambria"/>
                <a:ea typeface="Cambria"/>
              </a:rPr>
              <a:t>0.065</a:t>
            </a:r>
            <a:r>
              <a:rPr lang="hu-HU" sz="2500" dirty="0"/>
              <a:t>; </a:t>
            </a:r>
            <a:r>
              <a:rPr lang="hu-HU" sz="2500" b="1" dirty="0"/>
              <a:t>F=</a:t>
            </a:r>
            <a:r>
              <a:rPr lang="hu-HU" sz="2500" b="1" dirty="0">
                <a:latin typeface="Cambria"/>
                <a:ea typeface="Cambria"/>
              </a:rPr>
              <a:t>0.06</a:t>
            </a:r>
            <a:r>
              <a:rPr lang="hu-HU" sz="2500" dirty="0"/>
              <a:t>;</a:t>
            </a:r>
          </a:p>
          <a:p>
            <a:r>
              <a:rPr lang="hu-HU" sz="2500" dirty="0"/>
              <a:t>D</a:t>
            </a:r>
            <a:r>
              <a:rPr lang="hu-HU" sz="2000" dirty="0"/>
              <a:t>u</a:t>
            </a:r>
            <a:r>
              <a:rPr lang="hu-HU" dirty="0"/>
              <a:t>=</a:t>
            </a:r>
            <a:r>
              <a:rPr lang="hu-HU" sz="2500" dirty="0">
                <a:latin typeface="Cambria"/>
                <a:ea typeface="Cambria"/>
              </a:rPr>
              <a:t>6*10</a:t>
            </a:r>
            <a:r>
              <a:rPr lang="hu-HU" sz="2500" baseline="30000" dirty="0">
                <a:latin typeface="Cambria"/>
                <a:ea typeface="Cambria"/>
              </a:rPr>
              <a:t>-5</a:t>
            </a:r>
            <a:r>
              <a:rPr lang="hu-HU" dirty="0">
                <a:latin typeface="Cambria"/>
                <a:ea typeface="Cambria"/>
              </a:rPr>
              <a:t>;</a:t>
            </a:r>
            <a:r>
              <a:rPr lang="hu-HU" dirty="0"/>
              <a:t> </a:t>
            </a:r>
            <a:r>
              <a:rPr lang="hu-HU" sz="2500" dirty="0" err="1"/>
              <a:t>D</a:t>
            </a:r>
            <a:r>
              <a:rPr lang="hu-HU" sz="2000" dirty="0" err="1"/>
              <a:t>v</a:t>
            </a:r>
            <a:r>
              <a:rPr lang="hu-HU" sz="2500" dirty="0"/>
              <a:t>=</a:t>
            </a:r>
            <a:r>
              <a:rPr lang="hu-HU" sz="2500" dirty="0">
                <a:latin typeface="Cambria"/>
                <a:ea typeface="Cambria"/>
              </a:rPr>
              <a:t>2*10</a:t>
            </a:r>
            <a:r>
              <a:rPr lang="hu-HU" sz="2500" baseline="30000" dirty="0">
                <a:latin typeface="Cambria"/>
                <a:ea typeface="Cambria"/>
              </a:rPr>
              <a:t>-5</a:t>
            </a:r>
          </a:p>
          <a:p>
            <a:r>
              <a:rPr lang="hu-HU" sz="2500" b="1" dirty="0"/>
              <a:t>Más kezdeti állapot -&gt; Szabálytalanabb minta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85376"/>
            <a:ext cx="4704000" cy="352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98" y="3330000"/>
            <a:ext cx="4704000" cy="3528000"/>
          </a:xfrm>
          <a:prstGeom prst="rect">
            <a:avLst/>
          </a:prstGeom>
        </p:spPr>
      </p:pic>
      <p:sp>
        <p:nvSpPr>
          <p:cNvPr id="5" name="Szalagnyíl lefelé 4"/>
          <p:cNvSpPr/>
          <p:nvPr/>
        </p:nvSpPr>
        <p:spPr>
          <a:xfrm>
            <a:off x="3131840" y="2708920"/>
            <a:ext cx="2880320" cy="648072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0" y="3212976"/>
            <a:ext cx="0" cy="34563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5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hu-HU" dirty="0"/>
              <a:t>Alan Turing nevéhez fűződik a mintázat képződés 1. matematikai leírása:</a:t>
            </a:r>
          </a:p>
          <a:p>
            <a:pPr lvl="1"/>
            <a:r>
              <a:rPr lang="en-GB" dirty="0">
                <a:hlinkClick r:id="rId2"/>
              </a:rPr>
              <a:t>http://www.dna.caltech.edu/courses/cs191/paperscs191/turing.pdf</a:t>
            </a:r>
            <a:r>
              <a:rPr lang="hu-HU" dirty="0"/>
              <a:t> (The </a:t>
            </a:r>
            <a:r>
              <a:rPr lang="hu-HU" dirty="0" err="1"/>
              <a:t>chemical</a:t>
            </a:r>
            <a:r>
              <a:rPr lang="hu-HU" dirty="0"/>
              <a:t> </a:t>
            </a:r>
            <a:r>
              <a:rPr lang="hu-HU" dirty="0" err="1"/>
              <a:t>Basis</a:t>
            </a:r>
            <a:r>
              <a:rPr lang="hu-HU" dirty="0"/>
              <a:t> of </a:t>
            </a:r>
            <a:r>
              <a:rPr lang="hu-HU" dirty="0" err="1"/>
              <a:t>Morphogenesis</a:t>
            </a:r>
            <a:r>
              <a:rPr lang="hu-HU" dirty="0"/>
              <a:t>, 1952)</a:t>
            </a:r>
          </a:p>
          <a:p>
            <a:pPr lvl="1"/>
            <a:r>
              <a:rPr lang="hu-HU" dirty="0"/>
              <a:t>Még számítógépek nélkül dolgozott, így találta meg és elemezte a lent bemutatott rendszert!</a:t>
            </a:r>
          </a:p>
          <a:p>
            <a:pPr lvl="1"/>
            <a:r>
              <a:rPr lang="hu-HU" dirty="0"/>
              <a:t>A valós mintázatképződési folyamatok általában összetettebbek az lent bemutatottnál, de hasonló elemekből épülnek fel, hasonló elven működnek</a:t>
            </a:r>
          </a:p>
        </p:txBody>
      </p:sp>
    </p:spTree>
    <p:extLst>
      <p:ext uri="{BB962C8B-B14F-4D97-AF65-F5344CB8AC3E}">
        <p14:creationId xmlns:p14="http://schemas.microsoft.com/office/powerpoint/2010/main" val="256656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490"/>
            <a:ext cx="7985185" cy="1143000"/>
          </a:xfrm>
        </p:spPr>
        <p:txBody>
          <a:bodyPr>
            <a:normAutofit/>
          </a:bodyPr>
          <a:lstStyle/>
          <a:p>
            <a:r>
              <a:rPr lang="hu-HU" sz="4400" dirty="0">
                <a:latin typeface="Calibri"/>
                <a:ea typeface="Cambria"/>
                <a:cs typeface="Calibri"/>
              </a:rPr>
              <a:t>1D Turing mintázat</a:t>
            </a:r>
            <a:endParaRPr lang="en-US" sz="4400" dirty="0">
              <a:latin typeface="Calibri"/>
              <a:ea typeface="Cambria"/>
              <a:cs typeface="Calibri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3237"/>
          </a:xfrm>
        </p:spPr>
        <p:txBody>
          <a:bodyPr vert="horz" anchor="t">
            <a:normAutofit fontScale="92500" lnSpcReduction="10000"/>
          </a:bodyPr>
          <a:lstStyle/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hu-HU" sz="2400" dirty="0"/>
              <a:t>2 anyag (U,V) hat egymásra (és önmagára) -&gt; kölcsönhatásukból gradiens alakul ki -&gt; ez stabilizálódik -&gt; térbeli mintázat </a:t>
            </a:r>
            <a:endParaRPr lang="en-US" dirty="0"/>
          </a:p>
          <a:p>
            <a:r>
              <a:rPr lang="hu-HU" sz="2400" dirty="0"/>
              <a:t>Reakciós és diffúziós tagok az egyenletben</a:t>
            </a:r>
          </a:p>
          <a:p>
            <a:pPr>
              <a:spcBef>
                <a:spcPts val="1500"/>
              </a:spcBef>
            </a:pPr>
            <a:r>
              <a:rPr lang="hu-HU" sz="2400" u="sng" dirty="0"/>
              <a:t>A klasszikus paraméterek: </a:t>
            </a:r>
          </a:p>
          <a:p>
            <a:pPr lvl="1" indent="-246380"/>
            <a:r>
              <a:rPr lang="hu-HU" sz="2100" b="1" dirty="0" err="1">
                <a:latin typeface="Cambria"/>
                <a:ea typeface="Cambria"/>
              </a:rPr>
              <a:t>dt</a:t>
            </a:r>
            <a:r>
              <a:rPr lang="hu-HU" sz="2100" b="1" dirty="0">
                <a:latin typeface="Cambria"/>
                <a:ea typeface="Cambria"/>
              </a:rPr>
              <a:t>=0.00002</a:t>
            </a:r>
            <a:r>
              <a:rPr lang="hu-HU" sz="2100" dirty="0"/>
              <a:t> (időbeli felbontás); </a:t>
            </a:r>
            <a:r>
              <a:rPr lang="hu-HU" sz="2100" b="1" dirty="0">
                <a:latin typeface="Cambria"/>
                <a:ea typeface="Cambria"/>
              </a:rPr>
              <a:t>dx=pi/100</a:t>
            </a:r>
            <a:r>
              <a:rPr lang="hu-HU" sz="2100" dirty="0"/>
              <a:t> (térbeli felbontás);</a:t>
            </a:r>
          </a:p>
          <a:p>
            <a:pPr lvl="1" indent="-246380"/>
            <a:r>
              <a:rPr lang="hu-HU" sz="2100" dirty="0"/>
              <a:t>Tartomány: </a:t>
            </a:r>
            <a:r>
              <a:rPr lang="hu-HU" sz="2100" b="1" dirty="0"/>
              <a:t>x=[0, pi] </a:t>
            </a:r>
            <a:r>
              <a:rPr lang="hu-HU" sz="2100" dirty="0"/>
              <a:t>(1 tér dimenzió)</a:t>
            </a:r>
          </a:p>
          <a:p>
            <a:pPr lvl="1" indent="-246380"/>
            <a:r>
              <a:rPr lang="hu-HU" sz="2100" b="1" dirty="0">
                <a:latin typeface="Cambria"/>
                <a:ea typeface="Cambria"/>
              </a:rPr>
              <a:t>D</a:t>
            </a:r>
            <a:r>
              <a:rPr lang="hu-HU" sz="1600" b="1" dirty="0">
                <a:latin typeface="Cambria"/>
                <a:ea typeface="Cambria"/>
              </a:rPr>
              <a:t>u</a:t>
            </a:r>
            <a:r>
              <a:rPr lang="hu-HU" sz="2100" b="1" dirty="0">
                <a:latin typeface="Cambria"/>
                <a:ea typeface="Cambria"/>
              </a:rPr>
              <a:t>=1</a:t>
            </a:r>
            <a:r>
              <a:rPr lang="hu-HU" sz="2100" dirty="0"/>
              <a:t>; </a:t>
            </a:r>
            <a:r>
              <a:rPr lang="hu-HU" sz="2100" b="1" dirty="0" err="1">
                <a:latin typeface="Cambria"/>
                <a:ea typeface="Cambria"/>
              </a:rPr>
              <a:t>D</a:t>
            </a:r>
            <a:r>
              <a:rPr lang="hu-HU" sz="1600" b="1" dirty="0" err="1">
                <a:latin typeface="Cambria"/>
                <a:ea typeface="Cambria"/>
              </a:rPr>
              <a:t>v</a:t>
            </a:r>
            <a:r>
              <a:rPr lang="hu-HU" sz="2100" b="1" dirty="0">
                <a:latin typeface="Cambria"/>
                <a:ea typeface="Cambria"/>
              </a:rPr>
              <a:t>=17</a:t>
            </a:r>
            <a:r>
              <a:rPr lang="hu-HU" sz="2100" dirty="0"/>
              <a:t>; (U és V diffúziós együtthatói)</a:t>
            </a:r>
          </a:p>
          <a:p>
            <a:pPr lvl="1" indent="-246380"/>
            <a:r>
              <a:rPr lang="hu-HU" sz="2100" b="1" dirty="0">
                <a:latin typeface="Cambria"/>
                <a:ea typeface="Cambria"/>
              </a:rPr>
              <a:t>a=4</a:t>
            </a:r>
            <a:r>
              <a:rPr lang="hu-HU" sz="2100" dirty="0"/>
              <a:t> (U hatása U-ra); </a:t>
            </a:r>
            <a:r>
              <a:rPr lang="hu-HU" sz="2100" b="1" dirty="0">
                <a:latin typeface="Cambria"/>
                <a:ea typeface="Cambria"/>
              </a:rPr>
              <a:t>b=2</a:t>
            </a:r>
            <a:r>
              <a:rPr lang="hu-HU" sz="2100" dirty="0"/>
              <a:t> (V hatása U-ra); </a:t>
            </a:r>
          </a:p>
          <a:p>
            <a:pPr lvl="1" indent="-246380"/>
            <a:r>
              <a:rPr lang="hu-HU" sz="2100" b="1" dirty="0">
                <a:latin typeface="Cambria"/>
                <a:ea typeface="Cambria"/>
              </a:rPr>
              <a:t>c=-8</a:t>
            </a:r>
            <a:r>
              <a:rPr lang="hu-HU" sz="2100" b="1" dirty="0"/>
              <a:t> </a:t>
            </a:r>
            <a:r>
              <a:rPr lang="hu-HU" sz="2100" dirty="0"/>
              <a:t>(V hatása V-re); </a:t>
            </a:r>
            <a:r>
              <a:rPr lang="hu-HU" sz="2100" b="1" dirty="0">
                <a:latin typeface="Cambria"/>
                <a:ea typeface="Cambria"/>
              </a:rPr>
              <a:t>d=-26</a:t>
            </a:r>
            <a:r>
              <a:rPr lang="hu-HU" sz="2100" b="1" dirty="0"/>
              <a:t> </a:t>
            </a:r>
            <a:r>
              <a:rPr lang="hu-HU" sz="2100" dirty="0"/>
              <a:t>(U hatása V-re);</a:t>
            </a:r>
          </a:p>
          <a:p>
            <a:pPr lvl="1" indent="-246380"/>
            <a:r>
              <a:rPr lang="hu-HU" sz="2100" b="1" dirty="0"/>
              <a:t>Neumann perem</a:t>
            </a:r>
            <a:r>
              <a:rPr lang="hu-HU" sz="2100" dirty="0"/>
              <a:t>;</a:t>
            </a:r>
            <a:endParaRPr lang="en-US" sz="2100" dirty="0"/>
          </a:p>
          <a:p>
            <a:pPr>
              <a:spcBef>
                <a:spcPts val="1600"/>
              </a:spcBef>
            </a:pPr>
            <a:r>
              <a:rPr lang="hu-HU" sz="2400" u="sng" dirty="0"/>
              <a:t>Kezdeti értékek:</a:t>
            </a:r>
          </a:p>
          <a:p>
            <a:pPr lvl="1" indent="-246380"/>
            <a:r>
              <a:rPr lang="hu-HU" sz="2100" b="1" dirty="0">
                <a:latin typeface="Cambria"/>
                <a:ea typeface="Cambria"/>
              </a:rPr>
              <a:t>U(0 : pi/4)=1</a:t>
            </a:r>
            <a:r>
              <a:rPr lang="hu-HU" sz="2100" dirty="0">
                <a:latin typeface="Cambria"/>
                <a:ea typeface="Cambria"/>
              </a:rPr>
              <a:t>; </a:t>
            </a:r>
            <a:r>
              <a:rPr lang="hu-HU" sz="2100" b="1" dirty="0">
                <a:latin typeface="Cambria"/>
                <a:ea typeface="Cambria"/>
              </a:rPr>
              <a:t>U(pi/4 : pi)= -1 </a:t>
            </a:r>
          </a:p>
          <a:p>
            <a:pPr lvl="1" indent="-246380"/>
            <a:r>
              <a:rPr lang="hu-HU" sz="2100" b="1" dirty="0">
                <a:latin typeface="Cambria"/>
                <a:ea typeface="Cambria"/>
              </a:rPr>
              <a:t>V=0</a:t>
            </a:r>
            <a:endParaRPr lang="en-US" sz="2100" b="1" dirty="0">
              <a:latin typeface="Cambria"/>
              <a:ea typeface="Cambria"/>
            </a:endParaRPr>
          </a:p>
        </p:txBody>
      </p:sp>
      <p:pic>
        <p:nvPicPr>
          <p:cNvPr id="6" name="Picture 6" descr="A picture containing orange, large, clock, red&#10;&#10;Description generated with very high confidence">
            <a:extLst>
              <a:ext uri="{FF2B5EF4-FFF2-40B4-BE49-F238E27FC236}">
                <a16:creationId xmlns="" xmlns:a16="http://schemas.microsoft.com/office/drawing/2014/main" id="{43730E30-ADBA-4F3F-96F1-ABD7052D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702" y="729383"/>
            <a:ext cx="2743200" cy="125945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609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6043" y="485800"/>
            <a:ext cx="8229600" cy="1143000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043" y="4217330"/>
            <a:ext cx="8229600" cy="2452030"/>
          </a:xfrm>
        </p:spPr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hu-HU" dirty="0"/>
              <a:t>A mintázat képződés feltételei</a:t>
            </a:r>
            <a:r>
              <a:rPr lang="en-US" dirty="0"/>
              <a:t>:</a:t>
            </a:r>
            <a:endParaRPr lang="en-US" b="1" dirty="0"/>
          </a:p>
          <a:p>
            <a:pPr lvl="1" indent="-246380"/>
            <a:r>
              <a:rPr lang="hu-HU" dirty="0"/>
              <a:t>A két diffúzió nem lehet egyforma gyors</a:t>
            </a:r>
          </a:p>
          <a:p>
            <a:pPr lvl="1" indent="-246380"/>
            <a:r>
              <a:rPr lang="hu-HU" dirty="0"/>
              <a:t>Nem lehet szimmetrikus az [a, b; c, d] mátrix </a:t>
            </a:r>
          </a:p>
          <a:p>
            <a:pPr lvl="1" indent="-246380"/>
            <a:r>
              <a:rPr lang="hu-HU" dirty="0"/>
              <a:t>Legalább 2D-s rendszer kell (U,V)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4" descr="A picture containing orange, clock, hanging, large&#10;&#10;Description generated with very high confidence">
            <a:extLst>
              <a:ext uri="{FF2B5EF4-FFF2-40B4-BE49-F238E27FC236}">
                <a16:creationId xmlns="" xmlns:a16="http://schemas.microsoft.com/office/drawing/2014/main" id="{B02595CA-ED68-4A6D-8937-545030D05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5" y="1963934"/>
            <a:ext cx="3864633" cy="17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2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hu-HU" b="1" dirty="0"/>
              <a:t>Feladatok, kérdések:</a:t>
            </a:r>
          </a:p>
          <a:p>
            <a:r>
              <a:rPr lang="hu-HU" dirty="0"/>
              <a:t>Implementáljuk a klasszikus Turing rendszert!</a:t>
            </a:r>
          </a:p>
          <a:p>
            <a:pPr lvl="1" indent="-246380"/>
            <a:r>
              <a:rPr lang="hu-HU" dirty="0"/>
              <a:t>gyak10_turing_1d_feladat.m</a:t>
            </a:r>
          </a:p>
          <a:p>
            <a:r>
              <a:rPr lang="hu-HU" dirty="0"/>
              <a:t>Mit tapasztalunk, hogy viselkedik a rendszer?</a:t>
            </a:r>
          </a:p>
          <a:p>
            <a:r>
              <a:rPr lang="hu-HU" dirty="0"/>
              <a:t>Mennyire érzékeny a rendszer a paraméterekre? </a:t>
            </a:r>
          </a:p>
          <a:p>
            <a:r>
              <a:rPr lang="hu-HU" dirty="0"/>
              <a:t>Más a b c d paraméterekkel is kialakul a mintázat? </a:t>
            </a:r>
          </a:p>
          <a:p>
            <a:pPr lvl="1" indent="-246380"/>
            <a:r>
              <a:rPr lang="hu-HU" dirty="0"/>
              <a:t>Mit tapasztalunk a </a:t>
            </a:r>
            <a:r>
              <a:rPr lang="hu-HU" dirty="0" err="1"/>
              <a:t>D</a:t>
            </a:r>
            <a:r>
              <a:rPr lang="hu-HU" sz="1800" dirty="0" err="1"/>
              <a:t>v</a:t>
            </a:r>
            <a:r>
              <a:rPr lang="hu-HU" dirty="0"/>
              <a:t> diffúziós paramétert változtatva? Mikor kezd megjelenni a stabil mintázat?</a:t>
            </a:r>
          </a:p>
          <a:p>
            <a:pPr lvl="1" indent="-246380"/>
            <a:r>
              <a:rPr lang="hu-HU" dirty="0"/>
              <a:t>Mennyire érzékeny a rendszer a kezdeti állapotra?</a:t>
            </a:r>
          </a:p>
          <a:p>
            <a:endParaRPr lang="en-US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6043" y="485800"/>
            <a:ext cx="8229600" cy="1143000"/>
          </a:xfrm>
        </p:spPr>
        <p:txBody>
          <a:bodyPr>
            <a:normAutofit/>
          </a:bodyPr>
          <a:lstStyle/>
          <a:p>
            <a:r>
              <a:rPr lang="hu-HU" sz="4400" dirty="0"/>
              <a:t>1D Turing mintázat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671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030" y="963283"/>
            <a:ext cx="8229600" cy="836712"/>
          </a:xfrm>
        </p:spPr>
        <p:txBody>
          <a:bodyPr>
            <a:normAutofit/>
          </a:bodyPr>
          <a:lstStyle/>
          <a:p>
            <a:r>
              <a:rPr lang="hu-HU" sz="4400" dirty="0"/>
              <a:t>1D Grey-Scott rendszer</a:t>
            </a:r>
            <a:endParaRPr lang="en-US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388" y="2389466"/>
            <a:ext cx="7859216" cy="4596317"/>
          </a:xfrm>
        </p:spPr>
        <p:txBody>
          <a:bodyPr vert="horz" anchor="t">
            <a:normAutofit fontScale="85000" lnSpcReduction="20000"/>
          </a:bodyPr>
          <a:lstStyle/>
          <a:p>
            <a:pPr marL="91440">
              <a:spcBef>
                <a:spcPts val="1000"/>
              </a:spcBef>
              <a:spcAft>
                <a:spcPts val="300"/>
              </a:spcAft>
            </a:pPr>
            <a:r>
              <a:rPr lang="hu-HU" dirty="0"/>
              <a:t>A Turingnál egy fokkal reálisabb kémiai rendszer</a:t>
            </a:r>
            <a:endParaRPr lang="en-US" dirty="0"/>
          </a:p>
          <a:p>
            <a:pPr>
              <a:spcBef>
                <a:spcPts val="1000"/>
              </a:spcBef>
              <a:spcAft>
                <a:spcPts val="300"/>
              </a:spcAft>
            </a:pPr>
            <a:r>
              <a:rPr lang="hu-HU" dirty="0"/>
              <a:t>Másféle mintázatot állít elő</a:t>
            </a:r>
          </a:p>
          <a:p>
            <a:pPr>
              <a:spcBef>
                <a:spcPts val="1000"/>
              </a:spcBef>
              <a:spcAft>
                <a:spcPts val="300"/>
              </a:spcAft>
            </a:pPr>
            <a:r>
              <a:rPr lang="hu-HU" u="sng" dirty="0"/>
              <a:t>A leírt folyamat:</a:t>
            </a:r>
          </a:p>
          <a:p>
            <a:pPr lvl="1" indent="-246380">
              <a:spcBef>
                <a:spcPts val="600"/>
              </a:spcBef>
              <a:spcAft>
                <a:spcPts val="800"/>
              </a:spcAft>
            </a:pPr>
            <a:r>
              <a:rPr lang="hu-HU" sz="2200" dirty="0"/>
              <a:t>U, V gradiensek </a:t>
            </a:r>
          </a:p>
          <a:p>
            <a:pPr lvl="1" indent="-246380">
              <a:spcBef>
                <a:spcPts val="600"/>
              </a:spcBef>
              <a:spcAft>
                <a:spcPts val="800"/>
              </a:spcAft>
            </a:pPr>
            <a:r>
              <a:rPr lang="hu-HU" sz="2200" b="1" dirty="0">
                <a:latin typeface="Cambria"/>
                <a:ea typeface="+mn-lt"/>
                <a:cs typeface="+mn-lt"/>
              </a:rPr>
              <a:t>D</a:t>
            </a:r>
            <a:r>
              <a:rPr lang="hu-HU" sz="2200" b="1" baseline="-25000" dirty="0">
                <a:latin typeface="Cambria"/>
                <a:ea typeface="+mn-lt"/>
                <a:cs typeface="+mn-lt"/>
              </a:rPr>
              <a:t>u</a:t>
            </a:r>
            <a:r>
              <a:rPr lang="hu-HU" sz="2200" b="1" dirty="0">
                <a:latin typeface="Cambria"/>
                <a:ea typeface="+mn-lt"/>
                <a:cs typeface="+mn-lt"/>
              </a:rPr>
              <a:t>*d</a:t>
            </a:r>
            <a:r>
              <a:rPr lang="hu-HU" sz="2200" b="1" baseline="30000" dirty="0">
                <a:latin typeface="Cambria"/>
                <a:ea typeface="+mn-lt"/>
                <a:cs typeface="+mn-lt"/>
              </a:rPr>
              <a:t>2</a:t>
            </a:r>
            <a:r>
              <a:rPr lang="hu-HU" sz="2200" b="1" dirty="0">
                <a:latin typeface="Cambria"/>
                <a:ea typeface="+mn-lt"/>
                <a:cs typeface="+mn-lt"/>
              </a:rPr>
              <a:t>U/dx</a:t>
            </a:r>
            <a:r>
              <a:rPr lang="hu-HU" sz="2200" b="1" baseline="30000" dirty="0">
                <a:latin typeface="Cambria"/>
                <a:ea typeface="+mn-lt"/>
                <a:cs typeface="+mn-lt"/>
              </a:rPr>
              <a:t>2</a:t>
            </a:r>
            <a:r>
              <a:rPr lang="hu-HU" sz="2200" dirty="0">
                <a:latin typeface="Cambria"/>
                <a:ea typeface="+mn-lt"/>
                <a:cs typeface="+mn-lt"/>
              </a:rPr>
              <a:t> és </a:t>
            </a:r>
            <a:r>
              <a:rPr lang="hu-HU" sz="2200" b="1" dirty="0" err="1">
                <a:latin typeface="Cambria"/>
                <a:ea typeface="+mn-lt"/>
                <a:cs typeface="+mn-lt"/>
              </a:rPr>
              <a:t>D</a:t>
            </a:r>
            <a:r>
              <a:rPr lang="hu-HU" sz="2200" b="1" baseline="-25000" dirty="0" err="1">
                <a:latin typeface="Cambria"/>
                <a:ea typeface="+mn-lt"/>
                <a:cs typeface="+mn-lt"/>
              </a:rPr>
              <a:t>v</a:t>
            </a:r>
            <a:r>
              <a:rPr lang="hu-HU" sz="2200" b="1" dirty="0">
                <a:latin typeface="Cambria"/>
                <a:ea typeface="+mn-lt"/>
                <a:cs typeface="+mn-lt"/>
              </a:rPr>
              <a:t>*d</a:t>
            </a:r>
            <a:r>
              <a:rPr lang="hu-HU" sz="2200" b="1" baseline="30000" dirty="0">
                <a:latin typeface="Cambria"/>
                <a:ea typeface="+mn-lt"/>
                <a:cs typeface="+mn-lt"/>
              </a:rPr>
              <a:t>2</a:t>
            </a:r>
            <a:r>
              <a:rPr lang="hu-HU" sz="2200" b="1" dirty="0">
                <a:latin typeface="Cambria"/>
                <a:ea typeface="+mn-lt"/>
                <a:cs typeface="+mn-lt"/>
              </a:rPr>
              <a:t>V/dx</a:t>
            </a:r>
            <a:r>
              <a:rPr lang="hu-HU" sz="2200" b="1" baseline="30000" dirty="0">
                <a:latin typeface="Cambria"/>
                <a:ea typeface="+mn-lt"/>
                <a:cs typeface="+mn-lt"/>
              </a:rPr>
              <a:t>2</a:t>
            </a:r>
            <a:r>
              <a:rPr lang="hu-HU" sz="2200" dirty="0">
                <a:ea typeface="+mn-lt"/>
                <a:cs typeface="+mn-lt"/>
              </a:rPr>
              <a:t> : diffúzió</a:t>
            </a:r>
          </a:p>
          <a:p>
            <a:pPr lvl="1" indent="-246380">
              <a:spcBef>
                <a:spcPts val="600"/>
              </a:spcBef>
              <a:spcAft>
                <a:spcPts val="800"/>
              </a:spcAft>
            </a:pPr>
            <a:r>
              <a:rPr lang="hu-HU" sz="2200" b="1" dirty="0">
                <a:latin typeface="Cambria"/>
                <a:ea typeface="Cambria"/>
              </a:rPr>
              <a:t>U</a:t>
            </a:r>
            <a:r>
              <a:rPr lang="en-US" sz="2200" b="1" dirty="0">
                <a:latin typeface="Cambria"/>
                <a:ea typeface="Cambria"/>
              </a:rPr>
              <a:t>*</a:t>
            </a:r>
            <a:r>
              <a:rPr lang="en-US" sz="2200" b="1" dirty="0">
                <a:latin typeface="Cambria"/>
                <a:ea typeface="+mn-lt"/>
                <a:cs typeface="+mn-lt"/>
              </a:rPr>
              <a:t>V</a:t>
            </a:r>
            <a:r>
              <a:rPr lang="en-US" sz="2200" b="1" baseline="30000" dirty="0">
                <a:latin typeface="Cambria"/>
                <a:ea typeface="+mn-lt"/>
                <a:cs typeface="+mn-lt"/>
              </a:rPr>
              <a:t>2</a:t>
            </a:r>
            <a:r>
              <a:rPr lang="en-US" sz="2200" dirty="0">
                <a:latin typeface="Cambria"/>
                <a:ea typeface="+mn-lt"/>
                <a:cs typeface="+mn-lt"/>
              </a:rPr>
              <a:t> </a:t>
            </a:r>
            <a:r>
              <a:rPr lang="hu-HU" sz="2200" b="1" dirty="0">
                <a:latin typeface="Cambria"/>
                <a:ea typeface="Cambria"/>
              </a:rPr>
              <a:t> </a:t>
            </a:r>
            <a:r>
              <a:rPr lang="hu-HU" sz="2200" dirty="0"/>
              <a:t>: </a:t>
            </a:r>
            <a:r>
              <a:rPr lang="hu-HU" sz="2200" dirty="0">
                <a:latin typeface="Cambria"/>
                <a:ea typeface="Cambria"/>
              </a:rPr>
              <a:t>U+2V-&gt;3V</a:t>
            </a:r>
            <a:r>
              <a:rPr lang="hu-HU" sz="2200" dirty="0"/>
              <a:t> kémiai reakció (U mennyiségét csökkenti, V mennyiségét növeli, ennek rátája legyen </a:t>
            </a:r>
            <a:r>
              <a:rPr lang="hu-HU" sz="2200" dirty="0">
                <a:latin typeface="Cambria"/>
                <a:ea typeface="Cambria"/>
              </a:rPr>
              <a:t>K=1</a:t>
            </a:r>
            <a:r>
              <a:rPr lang="hu-HU" sz="2200" dirty="0"/>
              <a:t>)</a:t>
            </a:r>
          </a:p>
          <a:p>
            <a:pPr lvl="1" indent="-246380">
              <a:spcBef>
                <a:spcPts val="600"/>
              </a:spcBef>
              <a:spcAft>
                <a:spcPts val="800"/>
              </a:spcAft>
            </a:pPr>
            <a:r>
              <a:rPr lang="hu-HU" sz="2200" b="1" dirty="0"/>
              <a:t>+F </a:t>
            </a:r>
            <a:r>
              <a:rPr lang="hu-HU" sz="2200" dirty="0"/>
              <a:t>: U F mértékű folyamatos utánpótlása egy végtelen nagy külső forrásból (input)</a:t>
            </a:r>
          </a:p>
          <a:p>
            <a:pPr lvl="1" indent="-246380">
              <a:spcBef>
                <a:spcPts val="600"/>
              </a:spcBef>
              <a:spcAft>
                <a:spcPts val="800"/>
              </a:spcAft>
            </a:pPr>
            <a:r>
              <a:rPr lang="hu-HU" sz="2200" b="1" dirty="0"/>
              <a:t>-F*U; -F*V </a:t>
            </a:r>
            <a:r>
              <a:rPr lang="hu-HU" sz="2200" dirty="0"/>
              <a:t>: U és V F mértékű távozása a rendszerből (output), -&gt; </a:t>
            </a:r>
            <a:r>
              <a:rPr lang="hu-HU" sz="2200" err="1"/>
              <a:t>max</a:t>
            </a:r>
            <a:r>
              <a:rPr lang="hu-HU" sz="2200" dirty="0"/>
              <a:t>(U)=1 &lt;- nem szállnak el a koncentrációk</a:t>
            </a:r>
          </a:p>
          <a:p>
            <a:pPr lvl="1" indent="-246380">
              <a:spcBef>
                <a:spcPts val="600"/>
              </a:spcBef>
              <a:spcAft>
                <a:spcPts val="800"/>
              </a:spcAft>
            </a:pPr>
            <a:r>
              <a:rPr lang="hu-HU" sz="2200" b="1" dirty="0"/>
              <a:t>-C*V </a:t>
            </a:r>
            <a:r>
              <a:rPr lang="hu-HU" sz="2200" dirty="0"/>
              <a:t>: C V mértékű elbomlása (pl. valamilyen P végső termékké)</a:t>
            </a:r>
          </a:p>
          <a:p>
            <a:pPr lvl="1"/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178BD7FD-5024-41EF-8C2F-C03263048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307" y="956447"/>
            <a:ext cx="3232030" cy="114948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6261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2959</TotalTime>
  <Words>858</Words>
  <Application>Microsoft Office PowerPoint</Application>
  <PresentationFormat>Diavetítés a képernyőre (4:3 oldalarány)</PresentationFormat>
  <Paragraphs>182</Paragraphs>
  <Slides>44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</vt:lpstr>
      <vt:lpstr>Constantia</vt:lpstr>
      <vt:lpstr>Wingdings 2</vt:lpstr>
      <vt:lpstr>Áramlás</vt:lpstr>
      <vt:lpstr>Nemlineáris Dinamikai Modellek a Biológiában  Mintázat képződés  10. gyakorlat</vt:lpstr>
      <vt:lpstr>Mintázat képződés</vt:lpstr>
      <vt:lpstr>Mintázatok</vt:lpstr>
      <vt:lpstr>Általános séma</vt:lpstr>
      <vt:lpstr>1D Turing mintázat</vt:lpstr>
      <vt:lpstr>1D Turing mintázat</vt:lpstr>
      <vt:lpstr>1D Turing mintázat</vt:lpstr>
      <vt:lpstr>1D Turing mintázat</vt:lpstr>
      <vt:lpstr>1D Grey-Scott rendszer</vt:lpstr>
      <vt:lpstr>1D Grey-Scott rendszer</vt:lpstr>
      <vt:lpstr>1D Grey-Scott rendszer</vt:lpstr>
      <vt:lpstr>2D Grey-Scott rendszer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Turing mintázat</vt:lpstr>
      <vt:lpstr>1D Grey-Scott rendszer</vt:lpstr>
      <vt:lpstr>1D Grey-Scott rendszer</vt:lpstr>
      <vt:lpstr>1D Grey-Scott rendszer</vt:lpstr>
      <vt:lpstr>1D Grey-Scott rendszer</vt:lpstr>
      <vt:lpstr>1D Grey-Scott rendszer</vt:lpstr>
      <vt:lpstr>1D Grey-Scott rendszer</vt:lpstr>
      <vt:lpstr>1D Grey-Scott rendszer</vt:lpstr>
      <vt:lpstr>1D Grey-Scott rendszer</vt:lpstr>
      <vt:lpstr>1D Grey-Scott rendszer</vt:lpstr>
      <vt:lpstr>1D Grey-Scott rendszer</vt:lpstr>
      <vt:lpstr>1D Grey-Scott rendszer</vt:lpstr>
      <vt:lpstr>2D Grey-Scott rendszer</vt:lpstr>
      <vt:lpstr>2D Grey-Scott rendszer</vt:lpstr>
      <vt:lpstr>2D Grey-Scott rendszer</vt:lpstr>
      <vt:lpstr>2D Grey-Scott rendszer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Nemlineáris dinamikus rendszerek alapjai I. gyakorlat</dc:title>
  <dc:creator>Hartdegen</dc:creator>
  <cp:lastModifiedBy>juhaszjanos</cp:lastModifiedBy>
  <cp:revision>342</cp:revision>
  <dcterms:created xsi:type="dcterms:W3CDTF">2014-09-15T19:16:28Z</dcterms:created>
  <dcterms:modified xsi:type="dcterms:W3CDTF">2020-04-29T20:40:43Z</dcterms:modified>
</cp:coreProperties>
</file>