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65" r:id="rId2"/>
    <p:sldId id="327" r:id="rId3"/>
    <p:sldId id="328" r:id="rId4"/>
    <p:sldId id="332" r:id="rId5"/>
    <p:sldId id="333" r:id="rId6"/>
    <p:sldId id="334" r:id="rId7"/>
    <p:sldId id="335" r:id="rId8"/>
    <p:sldId id="325" r:id="rId9"/>
    <p:sldId id="324" r:id="rId10"/>
    <p:sldId id="326" r:id="rId11"/>
    <p:sldId id="339" r:id="rId12"/>
    <p:sldId id="331" r:id="rId13"/>
    <p:sldId id="330" r:id="rId14"/>
    <p:sldId id="336" r:id="rId15"/>
    <p:sldId id="337" r:id="rId16"/>
    <p:sldId id="338" r:id="rId17"/>
    <p:sldId id="34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9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767947-EFC5-4560-A52B-A5702125C995}" v="8" dt="2020-03-25T21:29:54.102"/>
    <p1510:client id="{6E9E3763-F7EA-455E-BCC6-7E73241C0716}" v="1" dt="2020-03-04T12:10:29.104"/>
    <p1510:client id="{8F81CC44-2247-46B2-9D62-03AD4CF78ADC}" v="136" dt="2020-04-01T19:09:19.269"/>
    <p1510:client id="{DE19930A-2F3A-425D-8A15-AFB4FF58AE34}" v="744" dt="2020-03-25T22:16:45.2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11" autoAdjust="0"/>
  </p:normalViewPr>
  <p:slideViewPr>
    <p:cSldViewPr snapToGrid="0">
      <p:cViewPr varScale="1">
        <p:scale>
          <a:sx n="56" d="100"/>
          <a:sy n="56" d="100"/>
        </p:scale>
        <p:origin x="33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DE19930A-2F3A-425D-8A15-AFB4FF58AE34}"/>
    <pc:docChg chg="addSld modSld">
      <pc:chgData name="" userId="" providerId="" clId="Web-{DE19930A-2F3A-425D-8A15-AFB4FF58AE34}" dt="2020-03-25T22:16:45.280" v="717" actId="20577"/>
      <pc:docMkLst>
        <pc:docMk/>
      </pc:docMkLst>
      <pc:sldChg chg="modSp">
        <pc:chgData name="" userId="" providerId="" clId="Web-{DE19930A-2F3A-425D-8A15-AFB4FF58AE34}" dt="2020-03-25T22:00:29.322" v="614" actId="20577"/>
        <pc:sldMkLst>
          <pc:docMk/>
          <pc:sldMk cId="2821255435" sldId="279"/>
        </pc:sldMkLst>
        <pc:spChg chg="mod">
          <ac:chgData name="" userId="" providerId="" clId="Web-{DE19930A-2F3A-425D-8A15-AFB4FF58AE34}" dt="2020-03-25T22:00:29.322" v="614" actId="20577"/>
          <ac:spMkLst>
            <pc:docMk/>
            <pc:sldMk cId="2821255435" sldId="279"/>
            <ac:spMk id="18435" creationId="{00000000-0000-0000-0000-000000000000}"/>
          </ac:spMkLst>
        </pc:spChg>
      </pc:sldChg>
      <pc:sldChg chg="modSp">
        <pc:chgData name="" userId="" providerId="" clId="Web-{DE19930A-2F3A-425D-8A15-AFB4FF58AE34}" dt="2020-03-25T21:45:51.161" v="367" actId="20577"/>
        <pc:sldMkLst>
          <pc:docMk/>
          <pc:sldMk cId="1060864839" sldId="282"/>
        </pc:sldMkLst>
        <pc:spChg chg="mod">
          <ac:chgData name="" userId="" providerId="" clId="Web-{DE19930A-2F3A-425D-8A15-AFB4FF58AE34}" dt="2020-03-25T21:45:51.161" v="367" actId="20577"/>
          <ac:spMkLst>
            <pc:docMk/>
            <pc:sldMk cId="1060864839" sldId="282"/>
            <ac:spMk id="3" creationId="{00000000-0000-0000-0000-000000000000}"/>
          </ac:spMkLst>
        </pc:spChg>
      </pc:sldChg>
      <pc:sldChg chg="modSp">
        <pc:chgData name="" userId="" providerId="" clId="Web-{DE19930A-2F3A-425D-8A15-AFB4FF58AE34}" dt="2020-03-25T22:11:16.497" v="704" actId="20577"/>
        <pc:sldMkLst>
          <pc:docMk/>
          <pc:sldMk cId="3375703522" sldId="293"/>
        </pc:sldMkLst>
        <pc:spChg chg="mod">
          <ac:chgData name="" userId="" providerId="" clId="Web-{DE19930A-2F3A-425D-8A15-AFB4FF58AE34}" dt="2020-03-25T22:11:16.497" v="704" actId="20577"/>
          <ac:spMkLst>
            <pc:docMk/>
            <pc:sldMk cId="3375703522" sldId="293"/>
            <ac:spMk id="3" creationId="{00000000-0000-0000-0000-000000000000}"/>
          </ac:spMkLst>
        </pc:spChg>
      </pc:sldChg>
      <pc:sldChg chg="modSp">
        <pc:chgData name="" userId="" providerId="" clId="Web-{DE19930A-2F3A-425D-8A15-AFB4FF58AE34}" dt="2020-03-25T21:47:15.302" v="379" actId="20577"/>
        <pc:sldMkLst>
          <pc:docMk/>
          <pc:sldMk cId="1279969588" sldId="294"/>
        </pc:sldMkLst>
        <pc:spChg chg="mod">
          <ac:chgData name="" userId="" providerId="" clId="Web-{DE19930A-2F3A-425D-8A15-AFB4FF58AE34}" dt="2020-03-25T21:47:15.302" v="379" actId="20577"/>
          <ac:spMkLst>
            <pc:docMk/>
            <pc:sldMk cId="1279969588" sldId="294"/>
            <ac:spMk id="3" creationId="{00000000-0000-0000-0000-000000000000}"/>
          </ac:spMkLst>
        </pc:spChg>
      </pc:sldChg>
      <pc:sldChg chg="modSp">
        <pc:chgData name="" userId="" providerId="" clId="Web-{DE19930A-2F3A-425D-8A15-AFB4FF58AE34}" dt="2020-03-25T21:47:30.302" v="385" actId="20577"/>
        <pc:sldMkLst>
          <pc:docMk/>
          <pc:sldMk cId="1012552657" sldId="295"/>
        </pc:sldMkLst>
        <pc:spChg chg="mod">
          <ac:chgData name="" userId="" providerId="" clId="Web-{DE19930A-2F3A-425D-8A15-AFB4FF58AE34}" dt="2020-03-25T21:47:30.302" v="385" actId="20577"/>
          <ac:spMkLst>
            <pc:docMk/>
            <pc:sldMk cId="1012552657" sldId="295"/>
            <ac:spMk id="3" creationId="{00000000-0000-0000-0000-000000000000}"/>
          </ac:spMkLst>
        </pc:spChg>
      </pc:sldChg>
      <pc:sldChg chg="modSp">
        <pc:chgData name="" userId="" providerId="" clId="Web-{DE19930A-2F3A-425D-8A15-AFB4FF58AE34}" dt="2020-03-25T21:49:37.428" v="422" actId="20577"/>
        <pc:sldMkLst>
          <pc:docMk/>
          <pc:sldMk cId="2056873237" sldId="297"/>
        </pc:sldMkLst>
        <pc:spChg chg="mod">
          <ac:chgData name="" userId="" providerId="" clId="Web-{DE19930A-2F3A-425D-8A15-AFB4FF58AE34}" dt="2020-03-25T21:49:37.428" v="422" actId="20577"/>
          <ac:spMkLst>
            <pc:docMk/>
            <pc:sldMk cId="2056873237" sldId="297"/>
            <ac:spMk id="3" creationId="{00000000-0000-0000-0000-000000000000}"/>
          </ac:spMkLst>
        </pc:spChg>
      </pc:sldChg>
      <pc:sldChg chg="modSp">
        <pc:chgData name="" userId="" providerId="" clId="Web-{DE19930A-2F3A-425D-8A15-AFB4FF58AE34}" dt="2020-03-25T21:50:10.944" v="435" actId="20577"/>
        <pc:sldMkLst>
          <pc:docMk/>
          <pc:sldMk cId="516600570" sldId="299"/>
        </pc:sldMkLst>
        <pc:spChg chg="mod">
          <ac:chgData name="" userId="" providerId="" clId="Web-{DE19930A-2F3A-425D-8A15-AFB4FF58AE34}" dt="2020-03-25T21:50:10.944" v="435" actId="20577"/>
          <ac:spMkLst>
            <pc:docMk/>
            <pc:sldMk cId="516600570" sldId="299"/>
            <ac:spMk id="2" creationId="{00000000-0000-0000-0000-000000000000}"/>
          </ac:spMkLst>
        </pc:spChg>
      </pc:sldChg>
      <pc:sldChg chg="modSp">
        <pc:chgData name="" userId="" providerId="" clId="Web-{DE19930A-2F3A-425D-8A15-AFB4FF58AE34}" dt="2020-03-25T21:56:22.961" v="575" actId="14100"/>
        <pc:sldMkLst>
          <pc:docMk/>
          <pc:sldMk cId="676931732" sldId="300"/>
        </pc:sldMkLst>
        <pc:spChg chg="mod">
          <ac:chgData name="" userId="" providerId="" clId="Web-{DE19930A-2F3A-425D-8A15-AFB4FF58AE34}" dt="2020-03-25T21:56:22.961" v="575" actId="14100"/>
          <ac:spMkLst>
            <pc:docMk/>
            <pc:sldMk cId="676931732" sldId="300"/>
            <ac:spMk id="3" creationId="{00000000-0000-0000-0000-000000000000}"/>
          </ac:spMkLst>
        </pc:spChg>
      </pc:sldChg>
      <pc:sldChg chg="modSp">
        <pc:chgData name="" userId="" providerId="" clId="Web-{DE19930A-2F3A-425D-8A15-AFB4FF58AE34}" dt="2020-03-25T21:54:06.288" v="563" actId="20577"/>
        <pc:sldMkLst>
          <pc:docMk/>
          <pc:sldMk cId="1843882473" sldId="301"/>
        </pc:sldMkLst>
        <pc:spChg chg="mod">
          <ac:chgData name="" userId="" providerId="" clId="Web-{DE19930A-2F3A-425D-8A15-AFB4FF58AE34}" dt="2020-03-25T21:54:06.288" v="563" actId="20577"/>
          <ac:spMkLst>
            <pc:docMk/>
            <pc:sldMk cId="1843882473" sldId="301"/>
            <ac:spMk id="3" creationId="{00000000-0000-0000-0000-000000000000}"/>
          </ac:spMkLst>
        </pc:spChg>
      </pc:sldChg>
      <pc:sldChg chg="modSp">
        <pc:chgData name="" userId="" providerId="" clId="Web-{DE19930A-2F3A-425D-8A15-AFB4FF58AE34}" dt="2020-03-25T22:16:44.061" v="715" actId="20577"/>
        <pc:sldMkLst>
          <pc:docMk/>
          <pc:sldMk cId="303451900" sldId="303"/>
        </pc:sldMkLst>
        <pc:spChg chg="mod">
          <ac:chgData name="" userId="" providerId="" clId="Web-{DE19930A-2F3A-425D-8A15-AFB4FF58AE34}" dt="2020-03-25T22:16:44.061" v="715" actId="20577"/>
          <ac:spMkLst>
            <pc:docMk/>
            <pc:sldMk cId="303451900" sldId="303"/>
            <ac:spMk id="18435" creationId="{00000000-0000-0000-0000-000000000000}"/>
          </ac:spMkLst>
        </pc:spChg>
      </pc:sldChg>
      <pc:sldChg chg="modSp">
        <pc:chgData name="" userId="" providerId="" clId="Web-{DE19930A-2F3A-425D-8A15-AFB4FF58AE34}" dt="2020-03-25T22:08:10.074" v="686" actId="20577"/>
        <pc:sldMkLst>
          <pc:docMk/>
          <pc:sldMk cId="2784090263" sldId="307"/>
        </pc:sldMkLst>
        <pc:spChg chg="mod">
          <ac:chgData name="" userId="" providerId="" clId="Web-{DE19930A-2F3A-425D-8A15-AFB4FF58AE34}" dt="2020-03-25T22:08:10.074" v="686" actId="20577"/>
          <ac:spMkLst>
            <pc:docMk/>
            <pc:sldMk cId="2784090263" sldId="307"/>
            <ac:spMk id="3" creationId="{00000000-0000-0000-0000-000000000000}"/>
          </ac:spMkLst>
        </pc:spChg>
      </pc:sldChg>
      <pc:sldChg chg="modSp">
        <pc:chgData name="" userId="" providerId="" clId="Web-{DE19930A-2F3A-425D-8A15-AFB4FF58AE34}" dt="2020-03-25T22:08:50.887" v="698" actId="20577"/>
        <pc:sldMkLst>
          <pc:docMk/>
          <pc:sldMk cId="2409550926" sldId="310"/>
        </pc:sldMkLst>
        <pc:spChg chg="mod">
          <ac:chgData name="" userId="" providerId="" clId="Web-{DE19930A-2F3A-425D-8A15-AFB4FF58AE34}" dt="2020-03-25T22:08:50.887" v="698" actId="20577"/>
          <ac:spMkLst>
            <pc:docMk/>
            <pc:sldMk cId="2409550926" sldId="310"/>
            <ac:spMk id="3" creationId="{00000000-0000-0000-0000-000000000000}"/>
          </ac:spMkLst>
        </pc:spChg>
      </pc:sldChg>
      <pc:sldChg chg="modSp">
        <pc:chgData name="" userId="" providerId="" clId="Web-{DE19930A-2F3A-425D-8A15-AFB4FF58AE34}" dt="2020-03-25T22:10:28.512" v="703" actId="1076"/>
        <pc:sldMkLst>
          <pc:docMk/>
          <pc:sldMk cId="4225157161" sldId="312"/>
        </pc:sldMkLst>
        <pc:spChg chg="mod">
          <ac:chgData name="" userId="" providerId="" clId="Web-{DE19930A-2F3A-425D-8A15-AFB4FF58AE34}" dt="2020-03-25T22:10:28.512" v="703" actId="1076"/>
          <ac:spMkLst>
            <pc:docMk/>
            <pc:sldMk cId="4225157161" sldId="312"/>
            <ac:spMk id="3" creationId="{00000000-0000-0000-0000-000000000000}"/>
          </ac:spMkLst>
        </pc:spChg>
      </pc:sldChg>
      <pc:sldChg chg="modSp">
        <pc:chgData name="" userId="" providerId="" clId="Web-{DE19930A-2F3A-425D-8A15-AFB4FF58AE34}" dt="2020-03-25T22:10:13.199" v="701" actId="20577"/>
        <pc:sldMkLst>
          <pc:docMk/>
          <pc:sldMk cId="4032410256" sldId="316"/>
        </pc:sldMkLst>
        <pc:spChg chg="mod">
          <ac:chgData name="" userId="" providerId="" clId="Web-{DE19930A-2F3A-425D-8A15-AFB4FF58AE34}" dt="2020-03-25T22:10:13.199" v="701" actId="20577"/>
          <ac:spMkLst>
            <pc:docMk/>
            <pc:sldMk cId="4032410256" sldId="316"/>
            <ac:spMk id="30" creationId="{00000000-0000-0000-0000-000000000000}"/>
          </ac:spMkLst>
        </pc:spChg>
      </pc:sldChg>
      <pc:sldChg chg="modSp add replId">
        <pc:chgData name="" userId="" providerId="" clId="Web-{DE19930A-2F3A-425D-8A15-AFB4FF58AE34}" dt="2020-03-25T21:48:45.271" v="402" actId="20577"/>
        <pc:sldMkLst>
          <pc:docMk/>
          <pc:sldMk cId="3748282930" sldId="321"/>
        </pc:sldMkLst>
        <pc:spChg chg="mod">
          <ac:chgData name="" userId="" providerId="" clId="Web-{DE19930A-2F3A-425D-8A15-AFB4FF58AE34}" dt="2020-03-25T21:48:45.271" v="402" actId="20577"/>
          <ac:spMkLst>
            <pc:docMk/>
            <pc:sldMk cId="3748282930" sldId="321"/>
            <ac:spMk id="3" creationId="{00000000-0000-0000-0000-000000000000}"/>
          </ac:spMkLst>
        </pc:spChg>
      </pc:sldChg>
    </pc:docChg>
  </pc:docChgLst>
  <pc:docChgLst>
    <pc:chgData clId="Web-{8F81CC44-2247-46B2-9D62-03AD4CF78ADC}"/>
    <pc:docChg chg="modSld">
      <pc:chgData name="" userId="" providerId="" clId="Web-{8F81CC44-2247-46B2-9D62-03AD4CF78ADC}" dt="2020-04-01T19:09:19.269" v="94" actId="20577"/>
      <pc:docMkLst>
        <pc:docMk/>
      </pc:docMkLst>
      <pc:sldChg chg="modSp">
        <pc:chgData name="" userId="" providerId="" clId="Web-{8F81CC44-2247-46B2-9D62-03AD4CF78ADC}" dt="2020-04-01T19:02:44.140" v="26" actId="20577"/>
        <pc:sldMkLst>
          <pc:docMk/>
          <pc:sldMk cId="4276827348" sldId="324"/>
        </pc:sldMkLst>
        <pc:spChg chg="mod">
          <ac:chgData name="" userId="" providerId="" clId="Web-{8F81CC44-2247-46B2-9D62-03AD4CF78ADC}" dt="2020-04-01T19:02:44.140" v="26" actId="20577"/>
          <ac:spMkLst>
            <pc:docMk/>
            <pc:sldMk cId="4276827348" sldId="324"/>
            <ac:spMk id="3" creationId="{00000000-0000-0000-0000-000000000000}"/>
          </ac:spMkLst>
        </pc:spChg>
      </pc:sldChg>
      <pc:sldChg chg="modSp">
        <pc:chgData name="" userId="" providerId="" clId="Web-{8F81CC44-2247-46B2-9D62-03AD4CF78ADC}" dt="2020-04-01T19:09:12.159" v="92" actId="20577"/>
        <pc:sldMkLst>
          <pc:docMk/>
          <pc:sldMk cId="1100628373" sldId="325"/>
        </pc:sldMkLst>
        <pc:spChg chg="mod">
          <ac:chgData name="" userId="" providerId="" clId="Web-{8F81CC44-2247-46B2-9D62-03AD4CF78ADC}" dt="2020-04-01T19:09:12.159" v="92" actId="20577"/>
          <ac:spMkLst>
            <pc:docMk/>
            <pc:sldMk cId="1100628373" sldId="325"/>
            <ac:spMk id="3" creationId="{00000000-0000-0000-0000-000000000000}"/>
          </ac:spMkLst>
        </pc:spChg>
      </pc:sldChg>
      <pc:sldChg chg="modSp">
        <pc:chgData name="" userId="" providerId="" clId="Web-{8F81CC44-2247-46B2-9D62-03AD4CF78ADC}" dt="2020-04-01T19:04:39.453" v="52" actId="20577"/>
        <pc:sldMkLst>
          <pc:docMk/>
          <pc:sldMk cId="3811828345" sldId="326"/>
        </pc:sldMkLst>
        <pc:spChg chg="mod">
          <ac:chgData name="" userId="" providerId="" clId="Web-{8F81CC44-2247-46B2-9D62-03AD4CF78ADC}" dt="2020-04-01T19:04:39.453" v="52" actId="20577"/>
          <ac:spMkLst>
            <pc:docMk/>
            <pc:sldMk cId="3811828345" sldId="326"/>
            <ac:spMk id="3" creationId="{00000000-0000-0000-0000-000000000000}"/>
          </ac:spMkLst>
        </pc:spChg>
      </pc:sldChg>
      <pc:sldChg chg="modSp">
        <pc:chgData name="" userId="" providerId="" clId="Web-{8F81CC44-2247-46B2-9D62-03AD4CF78ADC}" dt="2020-04-01T19:07:42.189" v="66" actId="20577"/>
        <pc:sldMkLst>
          <pc:docMk/>
          <pc:sldMk cId="1506693392" sldId="327"/>
        </pc:sldMkLst>
        <pc:spChg chg="mod">
          <ac:chgData name="" userId="" providerId="" clId="Web-{8F81CC44-2247-46B2-9D62-03AD4CF78ADC}" dt="2020-04-01T19:07:42.189" v="66" actId="20577"/>
          <ac:spMkLst>
            <pc:docMk/>
            <pc:sldMk cId="1506693392" sldId="327"/>
            <ac:spMk id="3" creationId="{00000000-0000-0000-0000-000000000000}"/>
          </ac:spMkLst>
        </pc:spChg>
      </pc:sldChg>
      <pc:sldChg chg="modSp">
        <pc:chgData name="" userId="" providerId="" clId="Web-{8F81CC44-2247-46B2-9D62-03AD4CF78ADC}" dt="2020-04-01T19:07:48.080" v="70" actId="20577"/>
        <pc:sldMkLst>
          <pc:docMk/>
          <pc:sldMk cId="543717995" sldId="328"/>
        </pc:sldMkLst>
        <pc:spChg chg="mod">
          <ac:chgData name="" userId="" providerId="" clId="Web-{8F81CC44-2247-46B2-9D62-03AD4CF78ADC}" dt="2020-04-01T19:07:48.080" v="70" actId="20577"/>
          <ac:spMkLst>
            <pc:docMk/>
            <pc:sldMk cId="543717995" sldId="328"/>
            <ac:spMk id="3" creationId="{00000000-0000-0000-0000-000000000000}"/>
          </ac:spMkLst>
        </pc:spChg>
      </pc:sldChg>
      <pc:sldChg chg="modSp">
        <pc:chgData name="" userId="" providerId="" clId="Web-{8F81CC44-2247-46B2-9D62-03AD4CF78ADC}" dt="2020-04-01T19:05:05.501" v="59" actId="20577"/>
        <pc:sldMkLst>
          <pc:docMk/>
          <pc:sldMk cId="3229669214" sldId="331"/>
        </pc:sldMkLst>
        <pc:spChg chg="mod">
          <ac:chgData name="" userId="" providerId="" clId="Web-{8F81CC44-2247-46B2-9D62-03AD4CF78ADC}" dt="2020-04-01T19:05:05.501" v="59" actId="20577"/>
          <ac:spMkLst>
            <pc:docMk/>
            <pc:sldMk cId="3229669214" sldId="331"/>
            <ac:spMk id="3" creationId="{00000000-0000-0000-0000-000000000000}"/>
          </ac:spMkLst>
        </pc:spChg>
      </pc:sldChg>
      <pc:sldChg chg="modSp">
        <pc:chgData name="" userId="" providerId="" clId="Web-{8F81CC44-2247-46B2-9D62-03AD4CF78ADC}" dt="2020-04-01T19:08:01.221" v="74" actId="20577"/>
        <pc:sldMkLst>
          <pc:docMk/>
          <pc:sldMk cId="3570830318" sldId="333"/>
        </pc:sldMkLst>
        <pc:spChg chg="mod">
          <ac:chgData name="" userId="" providerId="" clId="Web-{8F81CC44-2247-46B2-9D62-03AD4CF78ADC}" dt="2020-04-01T19:08:01.221" v="74" actId="20577"/>
          <ac:spMkLst>
            <pc:docMk/>
            <pc:sldMk cId="3570830318" sldId="333"/>
            <ac:spMk id="3" creationId="{00000000-0000-0000-0000-000000000000}"/>
          </ac:spMkLst>
        </pc:spChg>
      </pc:sldChg>
      <pc:sldChg chg="modSp">
        <pc:chgData name="" userId="" providerId="" clId="Web-{8F81CC44-2247-46B2-9D62-03AD4CF78ADC}" dt="2020-04-01T19:08:06.815" v="78" actId="20577"/>
        <pc:sldMkLst>
          <pc:docMk/>
          <pc:sldMk cId="2390339684" sldId="334"/>
        </pc:sldMkLst>
        <pc:spChg chg="mod">
          <ac:chgData name="" userId="" providerId="" clId="Web-{8F81CC44-2247-46B2-9D62-03AD4CF78ADC}" dt="2020-04-01T19:08:06.815" v="78" actId="20577"/>
          <ac:spMkLst>
            <pc:docMk/>
            <pc:sldMk cId="2390339684" sldId="334"/>
            <ac:spMk id="3" creationId="{00000000-0000-0000-0000-000000000000}"/>
          </ac:spMkLst>
        </pc:spChg>
      </pc:sldChg>
      <pc:sldChg chg="modSp">
        <pc:chgData name="" userId="" providerId="" clId="Web-{8F81CC44-2247-46B2-9D62-03AD4CF78ADC}" dt="2020-04-01T19:08:41.190" v="85" actId="20577"/>
        <pc:sldMkLst>
          <pc:docMk/>
          <pc:sldMk cId="417169252" sldId="335"/>
        </pc:sldMkLst>
        <pc:spChg chg="mod">
          <ac:chgData name="" userId="" providerId="" clId="Web-{8F81CC44-2247-46B2-9D62-03AD4CF78ADC}" dt="2020-04-01T19:08:41.190" v="85" actId="20577"/>
          <ac:spMkLst>
            <pc:docMk/>
            <pc:sldMk cId="417169252" sldId="335"/>
            <ac:spMk id="3" creationId="{00000000-0000-0000-0000-000000000000}"/>
          </ac:spMkLst>
        </pc:spChg>
      </pc:sldChg>
      <pc:sldChg chg="modSp">
        <pc:chgData name="" userId="" providerId="" clId="Web-{8F81CC44-2247-46B2-9D62-03AD4CF78ADC}" dt="2020-04-01T19:06:22.548" v="61" actId="20577"/>
        <pc:sldMkLst>
          <pc:docMk/>
          <pc:sldMk cId="838647203" sldId="338"/>
        </pc:sldMkLst>
        <pc:spChg chg="mod">
          <ac:chgData name="" userId="" providerId="" clId="Web-{8F81CC44-2247-46B2-9D62-03AD4CF78ADC}" dt="2020-04-01T19:06:22.548" v="61" actId="20577"/>
          <ac:spMkLst>
            <pc:docMk/>
            <pc:sldMk cId="838647203" sldId="338"/>
            <ac:spMk id="3" creationId="{00000000-0000-0000-0000-000000000000}"/>
          </ac:spMkLst>
        </pc:spChg>
      </pc:sldChg>
      <pc:sldChg chg="modSp">
        <pc:chgData name="" userId="" providerId="" clId="Web-{8F81CC44-2247-46B2-9D62-03AD4CF78ADC}" dt="2020-04-01T19:04:44.625" v="54" actId="20577"/>
        <pc:sldMkLst>
          <pc:docMk/>
          <pc:sldMk cId="1601512487" sldId="339"/>
        </pc:sldMkLst>
        <pc:spChg chg="mod">
          <ac:chgData name="" userId="" providerId="" clId="Web-{8F81CC44-2247-46B2-9D62-03AD4CF78ADC}" dt="2020-04-01T19:04:44.625" v="54" actId="20577"/>
          <ac:spMkLst>
            <pc:docMk/>
            <pc:sldMk cId="1601512487" sldId="339"/>
            <ac:spMk id="2" creationId="{00000000-0000-0000-0000-000000000000}"/>
          </ac:spMkLst>
        </pc:spChg>
      </pc:sldChg>
    </pc:docChg>
  </pc:docChgLst>
  <pc:docChgLst>
    <pc:chgData clId="Web-{6E9E3763-F7EA-455E-BCC6-7E73241C0716}"/>
    <pc:docChg chg="modSld">
      <pc:chgData name="" userId="" providerId="" clId="Web-{6E9E3763-F7EA-455E-BCC6-7E73241C0716}" dt="2020-03-04T12:10:29.104" v="0" actId="1076"/>
      <pc:docMkLst>
        <pc:docMk/>
      </pc:docMkLst>
      <pc:sldChg chg="modSp">
        <pc:chgData name="" userId="" providerId="" clId="Web-{6E9E3763-F7EA-455E-BCC6-7E73241C0716}" dt="2020-03-04T12:10:29.104" v="0" actId="1076"/>
        <pc:sldMkLst>
          <pc:docMk/>
          <pc:sldMk cId="3189107627" sldId="274"/>
        </pc:sldMkLst>
        <pc:spChg chg="mod">
          <ac:chgData name="" userId="" providerId="" clId="Web-{6E9E3763-F7EA-455E-BCC6-7E73241C0716}" dt="2020-03-04T12:10:29.104" v="0" actId="1076"/>
          <ac:spMkLst>
            <pc:docMk/>
            <pc:sldMk cId="3189107627" sldId="274"/>
            <ac:spMk id="4" creationId="{00000000-0000-0000-0000-000000000000}"/>
          </ac:spMkLst>
        </pc:spChg>
      </pc:sldChg>
    </pc:docChg>
  </pc:docChgLst>
  <pc:docChgLst>
    <pc:chgData clId="Web-{28767947-EFC5-4560-A52B-A5702125C995}"/>
    <pc:docChg chg="modSld">
      <pc:chgData name="" userId="" providerId="" clId="Web-{28767947-EFC5-4560-A52B-A5702125C995}" dt="2020-03-25T21:29:54.102" v="7" actId="20577"/>
      <pc:docMkLst>
        <pc:docMk/>
      </pc:docMkLst>
      <pc:sldChg chg="modSp">
        <pc:chgData name="" userId="" providerId="" clId="Web-{28767947-EFC5-4560-A52B-A5702125C995}" dt="2020-03-25T21:29:54.102" v="6" actId="20577"/>
        <pc:sldMkLst>
          <pc:docMk/>
          <pc:sldMk cId="1746376145" sldId="302"/>
        </pc:sldMkLst>
        <pc:spChg chg="mod">
          <ac:chgData name="" userId="" providerId="" clId="Web-{28767947-EFC5-4560-A52B-A5702125C995}" dt="2020-03-25T21:29:54.102" v="6" actId="20577"/>
          <ac:spMkLst>
            <pc:docMk/>
            <pc:sldMk cId="1746376145" sldId="302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8EEC9A-570A-4E69-B556-C3E44544485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99523-30C6-49B8-98AF-489D9A9810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97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2020.04.01.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4469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2020.04.01.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79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2020.04.01.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70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2020.04.01.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52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2020.04.01.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892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2020.04.01.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855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2020.04.01.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42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2020.04.01.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905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2020.04.01.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410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2020.04.01.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0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2020.04.01.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496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/>
              <a:t>Mintaszöveg szerkesztése</a:t>
            </a:r>
          </a:p>
          <a:p>
            <a:pPr lvl="1" eaLnBrk="1" latinLnBrk="0" hangingPunct="1"/>
            <a:r>
              <a:rPr kumimoji="0" lang="hu-HU"/>
              <a:t>Második szint</a:t>
            </a:r>
          </a:p>
          <a:p>
            <a:pPr lvl="2" eaLnBrk="1" latinLnBrk="0" hangingPunct="1"/>
            <a:r>
              <a:rPr kumimoji="0" lang="hu-HU"/>
              <a:t>Harmadik szint</a:t>
            </a:r>
          </a:p>
          <a:p>
            <a:pPr lvl="3" eaLnBrk="1" latinLnBrk="0" hangingPunct="1"/>
            <a:r>
              <a:rPr kumimoji="0" lang="hu-HU"/>
              <a:t>Negyedik szint</a:t>
            </a:r>
          </a:p>
          <a:p>
            <a:pPr lvl="4" eaLnBrk="1" latinLnBrk="0" hangingPunct="1"/>
            <a:r>
              <a:rPr kumimoji="0" lang="hu-HU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2020.04.01.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015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ch.katalin17@gmail.com" TargetMode="External"/><Relationship Id="rId2" Type="http://schemas.openxmlformats.org/officeDocument/2006/relationships/hyperlink" Target="mailto:juhasz.janos@.itk.ppke.hu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xAaO2rsdIs&amp;feature=youtu.b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/>
          </p:cNvSpPr>
          <p:nvPr>
            <p:ph type="title"/>
          </p:nvPr>
        </p:nvSpPr>
        <p:spPr>
          <a:xfrm>
            <a:off x="457200" y="1619200"/>
            <a:ext cx="8229600" cy="3504658"/>
          </a:xfrm>
        </p:spPr>
        <p:txBody>
          <a:bodyPr>
            <a:normAutofit fontScale="90000"/>
          </a:bodyPr>
          <a:lstStyle/>
          <a:p>
            <a:pPr algn="ctr">
              <a:spcBef>
                <a:spcPts val="2400"/>
              </a:spcBef>
              <a:spcAft>
                <a:spcPts val="1800"/>
              </a:spcAft>
            </a:pPr>
            <a:r>
              <a:rPr lang="pt-BR" b="1" dirty="0"/>
              <a:t>Nemlineáris Dinamikai Modellek a Biológiában</a:t>
            </a:r>
            <a:r>
              <a:rPr lang="hu-HU" b="1" dirty="0"/>
              <a:t/>
            </a:r>
            <a:br>
              <a:rPr lang="hu-HU" b="1" dirty="0"/>
            </a:br>
            <a:r>
              <a:rPr lang="hu-HU" b="1" dirty="0"/>
              <a:t/>
            </a:r>
            <a:br>
              <a:rPr lang="hu-HU" b="1" dirty="0"/>
            </a:br>
            <a:r>
              <a:rPr lang="hu-HU" b="1" dirty="0"/>
              <a:t>járványterjedés 1.</a:t>
            </a:r>
            <a:br>
              <a:rPr lang="hu-HU" b="1" dirty="0"/>
            </a:br>
            <a:r>
              <a:rPr lang="hu-HU" sz="4400" b="1" i="1" dirty="0"/>
              <a:t>SIR </a:t>
            </a:r>
            <a:r>
              <a:rPr lang="hu-HU" sz="4400" b="1" i="1" dirty="0" smtClean="0"/>
              <a:t>modell</a:t>
            </a:r>
            <a:br>
              <a:rPr lang="hu-HU" sz="4400" b="1" i="1" dirty="0" smtClean="0"/>
            </a:br>
            <a:r>
              <a:rPr lang="hu-HU" sz="4400" b="1" i="1" dirty="0" smtClean="0"/>
              <a:t>Sejtautomata</a:t>
            </a:r>
            <a:r>
              <a:rPr lang="hu-HU" sz="4400" b="1" i="1" dirty="0"/>
              <a:t/>
            </a:r>
            <a:br>
              <a:rPr lang="hu-HU" sz="4400" b="1" i="1" dirty="0"/>
            </a:br>
            <a:r>
              <a:rPr lang="hu-HU" dirty="0"/>
              <a:t/>
            </a:r>
            <a:br>
              <a:rPr lang="hu-HU" dirty="0"/>
            </a:br>
            <a:r>
              <a:rPr lang="hu-HU" sz="3600" dirty="0">
                <a:solidFill>
                  <a:schemeClr val="bg2">
                    <a:lumMod val="25000"/>
                  </a:schemeClr>
                </a:solidFill>
              </a:rPr>
              <a:t>7. gyakorlat</a:t>
            </a:r>
            <a:endParaRPr lang="hu-HU" altLang="en-US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endParaRPr lang="en-US" altLang="en-US" dirty="0">
              <a:latin typeface="Arial" charset="0"/>
            </a:endParaRPr>
          </a:p>
        </p:txBody>
      </p:sp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5094514"/>
            <a:ext cx="8229600" cy="1230086"/>
          </a:xfrm>
        </p:spPr>
        <p:txBody>
          <a:bodyPr/>
          <a:lstStyle/>
          <a:p>
            <a:pPr marL="0" indent="0">
              <a:buNone/>
            </a:pPr>
            <a:r>
              <a:rPr lang="hu-HU" sz="2400" dirty="0"/>
              <a:t>Juhász János (</a:t>
            </a:r>
            <a:r>
              <a:rPr lang="hu-HU" sz="2400" dirty="0">
                <a:hlinkClick r:id="rId2"/>
              </a:rPr>
              <a:t>juhasz.janos@.itk.ppke.hu</a:t>
            </a:r>
            <a:r>
              <a:rPr lang="hu-HU" sz="2400" dirty="0"/>
              <a:t>)</a:t>
            </a:r>
          </a:p>
          <a:p>
            <a:pPr marL="0" indent="0">
              <a:buNone/>
            </a:pPr>
            <a:r>
              <a:rPr lang="hu-HU" sz="2200" dirty="0"/>
              <a:t>Schäffer Katalin (</a:t>
            </a:r>
            <a:r>
              <a:rPr lang="hu-HU" sz="2200" dirty="0">
                <a:hlinkClick r:id="rId3"/>
              </a:rPr>
              <a:t>sch.katalin17@gmail.com</a:t>
            </a:r>
            <a:r>
              <a:rPr lang="hu-HU" sz="2200" dirty="0"/>
              <a:t>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6059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Feladatok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vert="horz" anchor="t">
            <a:normAutofit lnSpcReduction="10000"/>
          </a:bodyPr>
          <a:lstStyle/>
          <a:p>
            <a:r>
              <a:rPr lang="hu-HU" dirty="0"/>
              <a:t>Implementáljuk a SIR rendszert a gyak07_sir_diffegy_feladat.m kódba!</a:t>
            </a:r>
            <a:endParaRPr lang="en-US" dirty="0"/>
          </a:p>
          <a:p>
            <a:r>
              <a:rPr lang="hu-HU" dirty="0"/>
              <a:t>Mi az egyes paraméterek hatása az eredményre?</a:t>
            </a:r>
          </a:p>
          <a:p>
            <a:pPr lvl="1" indent="-246380"/>
            <a:r>
              <a:rPr lang="hu-HU" dirty="0"/>
              <a:t>Mikor, milyen paraméterek esetén alakul ki járvány (ugrik meg a betegek aránya)? </a:t>
            </a:r>
          </a:p>
          <a:p>
            <a:pPr lvl="1" indent="-246380"/>
            <a:r>
              <a:rPr lang="hu-HU" dirty="0"/>
              <a:t>Hogyan befolyásolja a megbetegedések alakulását a fertőzési és a felgyógyulási ráta? </a:t>
            </a:r>
          </a:p>
          <a:p>
            <a:pPr lvl="1" indent="-246380"/>
            <a:r>
              <a:rPr lang="hu-HU" dirty="0"/>
              <a:t>Hogyan befolyásolja az eredményeket, ha már kezdetben már vannak rezisztens (R) </a:t>
            </a:r>
            <a:r>
              <a:rPr lang="hu-HU" dirty="0" err="1"/>
              <a:t>egyedek</a:t>
            </a:r>
            <a:r>
              <a:rPr lang="hu-HU" dirty="0"/>
              <a:t>? </a:t>
            </a:r>
          </a:p>
          <a:p>
            <a:pPr lvl="1" indent="-246380"/>
            <a:r>
              <a:rPr lang="hu-HU" dirty="0"/>
              <a:t>Hogyan befolyásolja az eredményeket, ha több fertőzöttről indulunk?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82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Megoldás pl.: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2129790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51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SIS modell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vert="horz" anchor="t">
            <a:normAutofit fontScale="92500" lnSpcReduction="20000"/>
          </a:bodyPr>
          <a:lstStyle/>
          <a:p>
            <a:r>
              <a:rPr lang="hu-HU" dirty="0"/>
              <a:t>A SIR modell egyszerűsített esete</a:t>
            </a:r>
          </a:p>
          <a:p>
            <a:r>
              <a:rPr lang="hu-HU" b="1" dirty="0"/>
              <a:t>Nincs immunitás</a:t>
            </a:r>
            <a:r>
              <a:rPr lang="hu-HU" dirty="0"/>
              <a:t>: </a:t>
            </a:r>
          </a:p>
          <a:p>
            <a:pPr lvl="1" indent="-246380"/>
            <a:r>
              <a:rPr lang="hu-HU" dirty="0"/>
              <a:t>a felgyógyultak újra megbetegedhetnek </a:t>
            </a:r>
          </a:p>
          <a:p>
            <a:pPr lvl="1" indent="-246380"/>
            <a:r>
              <a:rPr lang="hu-HU" dirty="0"/>
              <a:t>tehát a gyógyultak nem az R, hanem az S kategóriába kerülnek </a:t>
            </a:r>
          </a:p>
          <a:p>
            <a:r>
              <a:rPr lang="hu-HU" b="1" dirty="0"/>
              <a:t>S+I-&gt;2I</a:t>
            </a:r>
          </a:p>
          <a:p>
            <a:pPr lvl="1" indent="-246380"/>
            <a:r>
              <a:rPr lang="hu-HU" dirty="0"/>
              <a:t>fertőzhető és beteg találkozik -&gt; a fertőzhető is megbetegszik</a:t>
            </a:r>
          </a:p>
          <a:p>
            <a:r>
              <a:rPr lang="hu-HU" b="1" dirty="0"/>
              <a:t>I-&gt;S </a:t>
            </a:r>
          </a:p>
          <a:p>
            <a:pPr lvl="1" indent="-246380"/>
            <a:r>
              <a:rPr lang="hu-HU" dirty="0"/>
              <a:t>a beteg felgyógyul, de újra fertőzhető</a:t>
            </a:r>
          </a:p>
          <a:p>
            <a:r>
              <a:rPr lang="hu-HU" dirty="0"/>
              <a:t>Alakítsuk át ilyenné a modellünk!</a:t>
            </a:r>
          </a:p>
          <a:p>
            <a:r>
              <a:rPr lang="hu-HU" dirty="0"/>
              <a:t>Milyen ennek a modellnek a viselkedése? Milyen az egyensúlyi állapot?</a:t>
            </a:r>
          </a:p>
        </p:txBody>
      </p:sp>
    </p:spTree>
    <p:extLst>
      <p:ext uri="{BB962C8B-B14F-4D97-AF65-F5344CB8AC3E}">
        <p14:creationId xmlns:p14="http://schemas.microsoft.com/office/powerpoint/2010/main" val="322966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Járványterjedés </a:t>
            </a:r>
            <a:r>
              <a:rPr lang="hu-HU" dirty="0" err="1"/>
              <a:t>sejtautomatán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06860"/>
          </a:xfrm>
        </p:spPr>
        <p:txBody>
          <a:bodyPr>
            <a:normAutofit fontScale="77500" lnSpcReduction="20000"/>
          </a:bodyPr>
          <a:lstStyle/>
          <a:p>
            <a:r>
              <a:rPr lang="hu-HU" dirty="0"/>
              <a:t>Az ágensek </a:t>
            </a:r>
            <a:r>
              <a:rPr lang="hu-HU" b="1" dirty="0"/>
              <a:t>állapotai</a:t>
            </a:r>
            <a:r>
              <a:rPr lang="hu-HU" dirty="0"/>
              <a:t>:</a:t>
            </a:r>
          </a:p>
          <a:p>
            <a:pPr lvl="1"/>
            <a:r>
              <a:rPr lang="hu-HU" dirty="0"/>
              <a:t>S=Fertőzhető</a:t>
            </a:r>
          </a:p>
          <a:p>
            <a:pPr lvl="1"/>
            <a:r>
              <a:rPr lang="hu-HU" dirty="0"/>
              <a:t>I=Beteg (különböző súlyossággal: I</a:t>
            </a:r>
            <a:r>
              <a:rPr lang="hu-HU" baseline="-25000" dirty="0"/>
              <a:t>1</a:t>
            </a:r>
            <a:r>
              <a:rPr lang="hu-HU" dirty="0"/>
              <a:t>,I</a:t>
            </a:r>
            <a:r>
              <a:rPr lang="hu-HU" baseline="-25000" dirty="0"/>
              <a:t>2</a:t>
            </a:r>
            <a:r>
              <a:rPr lang="hu-HU" dirty="0"/>
              <a:t>,...</a:t>
            </a:r>
            <a:r>
              <a:rPr lang="hu-HU" dirty="0" err="1"/>
              <a:t>I</a:t>
            </a:r>
            <a:r>
              <a:rPr lang="hu-HU" baseline="-25000" dirty="0" err="1"/>
              <a:t>n</a:t>
            </a:r>
            <a:r>
              <a:rPr lang="hu-HU" dirty="0"/>
              <a:t>) </a:t>
            </a:r>
          </a:p>
          <a:p>
            <a:pPr lvl="1"/>
            <a:r>
              <a:rPr lang="hu-HU" dirty="0"/>
              <a:t>R=Meggyógyult (immunis)</a:t>
            </a:r>
          </a:p>
          <a:p>
            <a:pPr lvl="1"/>
            <a:r>
              <a:rPr lang="hu-HU" dirty="0"/>
              <a:t>D=Halott </a:t>
            </a:r>
          </a:p>
          <a:p>
            <a:r>
              <a:rPr lang="hu-HU" dirty="0"/>
              <a:t>Az ágensekre ható </a:t>
            </a:r>
            <a:r>
              <a:rPr lang="hu-HU" b="1" dirty="0"/>
              <a:t>szabályok</a:t>
            </a:r>
            <a:r>
              <a:rPr lang="hu-HU" dirty="0"/>
              <a:t> minden iterációban:</a:t>
            </a:r>
          </a:p>
          <a:p>
            <a:pPr lvl="1"/>
            <a:r>
              <a:rPr lang="hu-HU" dirty="0"/>
              <a:t>Ha az adott ágens S</a:t>
            </a:r>
          </a:p>
          <a:p>
            <a:pPr lvl="2"/>
            <a:r>
              <a:rPr lang="hu-HU" dirty="0"/>
              <a:t>Megszámolom a (8-as) környezetében lévő I ágenseket, és ezek számával arányosan betegszik meg (S-&gt;I)</a:t>
            </a:r>
          </a:p>
          <a:p>
            <a:pPr lvl="1"/>
            <a:r>
              <a:rPr lang="hu-HU" dirty="0"/>
              <a:t> Ha az adott ágens I</a:t>
            </a:r>
          </a:p>
          <a:p>
            <a:pPr lvl="2"/>
            <a:r>
              <a:rPr lang="hu-HU" dirty="0"/>
              <a:t>Adott valószínűséggel felgyógyul (I-&gt;R)</a:t>
            </a:r>
          </a:p>
          <a:p>
            <a:pPr lvl="2"/>
            <a:r>
              <a:rPr lang="hu-HU" dirty="0"/>
              <a:t>Ha nem gyógyul fel, súlyosbodik a betegsége (</a:t>
            </a:r>
            <a:r>
              <a:rPr lang="hu-HU" dirty="0" err="1"/>
              <a:t>I</a:t>
            </a:r>
            <a:r>
              <a:rPr lang="hu-HU" baseline="-25000" dirty="0" err="1"/>
              <a:t>k</a:t>
            </a:r>
            <a:r>
              <a:rPr lang="hu-HU" dirty="0" err="1"/>
              <a:t>-</a:t>
            </a:r>
            <a:r>
              <a:rPr lang="hu-HU" dirty="0"/>
              <a:t>&gt;</a:t>
            </a:r>
            <a:r>
              <a:rPr lang="hu-HU" dirty="0" err="1"/>
              <a:t>I</a:t>
            </a:r>
            <a:r>
              <a:rPr lang="hu-HU" baseline="-25000" dirty="0" err="1"/>
              <a:t>k</a:t>
            </a:r>
            <a:r>
              <a:rPr lang="hu-HU" baseline="-25000" dirty="0"/>
              <a:t>+1</a:t>
            </a:r>
            <a:r>
              <a:rPr lang="hu-HU" dirty="0"/>
              <a:t>) </a:t>
            </a:r>
          </a:p>
          <a:p>
            <a:pPr lvl="2"/>
            <a:r>
              <a:rPr lang="hu-HU" dirty="0"/>
              <a:t>Ha bizonyos ideig nem gyógyult meg, meghal (</a:t>
            </a:r>
            <a:r>
              <a:rPr lang="hu-HU" dirty="0" err="1"/>
              <a:t>I</a:t>
            </a:r>
            <a:r>
              <a:rPr lang="hu-HU" baseline="-25000" dirty="0" err="1"/>
              <a:t>n</a:t>
            </a:r>
            <a:r>
              <a:rPr lang="hu-HU" baseline="-25000" dirty="0"/>
              <a:t> </a:t>
            </a:r>
            <a:r>
              <a:rPr lang="hu-HU" dirty="0"/>
              <a:t>-&gt;D)</a:t>
            </a:r>
          </a:p>
          <a:p>
            <a:pPr lvl="1"/>
            <a:r>
              <a:rPr lang="hu-HU" dirty="0"/>
              <a:t>Ha az adott ágens R</a:t>
            </a:r>
          </a:p>
          <a:p>
            <a:pPr lvl="2"/>
            <a:r>
              <a:rPr lang="hu-HU" dirty="0"/>
              <a:t>Adott valószínűséggel elvesztheti immunitását (R-&gt;S)</a:t>
            </a:r>
          </a:p>
          <a:p>
            <a:pPr lvl="1"/>
            <a:r>
              <a:rPr lang="hu-HU" dirty="0"/>
              <a:t>Ha D</a:t>
            </a:r>
          </a:p>
          <a:p>
            <a:pPr lvl="2"/>
            <a:r>
              <a:rPr lang="hu-HU" dirty="0"/>
              <a:t>Úgy is marad (nem gyógyul, nem fertőz)</a:t>
            </a:r>
          </a:p>
          <a:p>
            <a:pPr lvl="2"/>
            <a:endParaRPr lang="hu-HU" dirty="0"/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7956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Járványterjedés </a:t>
            </a:r>
            <a:r>
              <a:rPr lang="hu-HU" dirty="0" err="1"/>
              <a:t>sejtautomatán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b="1" dirty="0"/>
              <a:t>Paraméterek:</a:t>
            </a:r>
          </a:p>
          <a:p>
            <a:pPr lvl="1"/>
            <a:r>
              <a:rPr lang="en-GB" dirty="0" err="1"/>
              <a:t>dieAfter</a:t>
            </a:r>
            <a:r>
              <a:rPr lang="hu-HU" dirty="0"/>
              <a:t> = az ágens meghal, ha ennyi lépés alatt nem gyógyult fel </a:t>
            </a:r>
            <a:endParaRPr lang="en-GB" dirty="0"/>
          </a:p>
          <a:p>
            <a:pPr lvl="1"/>
            <a:r>
              <a:rPr lang="en-GB" dirty="0" err="1"/>
              <a:t>initialInfection</a:t>
            </a:r>
            <a:r>
              <a:rPr lang="en-GB" dirty="0"/>
              <a:t> =</a:t>
            </a:r>
            <a:r>
              <a:rPr lang="hu-HU" dirty="0"/>
              <a:t> annak </a:t>
            </a:r>
            <a:r>
              <a:rPr lang="hu-HU" dirty="0" err="1"/>
              <a:t>valsége</a:t>
            </a:r>
            <a:r>
              <a:rPr lang="hu-HU" dirty="0"/>
              <a:t>, hogy egy ágens kezdetben beteg</a:t>
            </a:r>
            <a:r>
              <a:rPr lang="en-GB" dirty="0"/>
              <a:t> </a:t>
            </a:r>
          </a:p>
          <a:p>
            <a:pPr lvl="1"/>
            <a:r>
              <a:rPr lang="en-GB" dirty="0" err="1"/>
              <a:t>infectionRate</a:t>
            </a:r>
            <a:r>
              <a:rPr lang="hu-HU" dirty="0"/>
              <a:t> </a:t>
            </a:r>
            <a:r>
              <a:rPr lang="en-GB" dirty="0"/>
              <a:t>=</a:t>
            </a:r>
            <a:r>
              <a:rPr lang="hu-HU" dirty="0"/>
              <a:t> 1-(megbetegedés valószínűsége) (1 beteg szomszédtól)</a:t>
            </a:r>
            <a:endParaRPr lang="en-GB" dirty="0"/>
          </a:p>
          <a:p>
            <a:pPr lvl="1"/>
            <a:r>
              <a:rPr lang="en-GB" dirty="0" err="1"/>
              <a:t>healRate</a:t>
            </a:r>
            <a:r>
              <a:rPr lang="hu-HU" dirty="0"/>
              <a:t> = a beteg felgyógyulásának </a:t>
            </a:r>
            <a:r>
              <a:rPr lang="hu-HU" dirty="0" err="1"/>
              <a:t>valsége</a:t>
            </a:r>
            <a:r>
              <a:rPr lang="hu-HU" dirty="0"/>
              <a:t> (iterációnként) </a:t>
            </a:r>
            <a:endParaRPr lang="en-GB" dirty="0"/>
          </a:p>
          <a:p>
            <a:pPr lvl="1"/>
            <a:r>
              <a:rPr lang="en-GB" dirty="0" err="1"/>
              <a:t>immunityLoss</a:t>
            </a:r>
            <a:r>
              <a:rPr lang="hu-HU" dirty="0"/>
              <a:t> </a:t>
            </a:r>
            <a:r>
              <a:rPr lang="en-GB" dirty="0"/>
              <a:t>=</a:t>
            </a:r>
            <a:r>
              <a:rPr lang="hu-HU" dirty="0"/>
              <a:t> az immunitás elvesztésének </a:t>
            </a:r>
            <a:r>
              <a:rPr lang="hu-HU" dirty="0" err="1"/>
              <a:t>valsége</a:t>
            </a:r>
            <a:r>
              <a:rPr lang="hu-HU" dirty="0"/>
              <a:t> (iterációnként)</a:t>
            </a:r>
          </a:p>
          <a:p>
            <a:r>
              <a:rPr lang="hu-HU" b="1" dirty="0"/>
              <a:t>Kezdeti állapot:</a:t>
            </a:r>
          </a:p>
          <a:p>
            <a:pPr lvl="1"/>
            <a:r>
              <a:rPr lang="hu-HU" dirty="0"/>
              <a:t>Mindenki egészséges, pár ágens beteg (random pozíciókban)</a:t>
            </a:r>
          </a:p>
        </p:txBody>
      </p:sp>
    </p:spTree>
    <p:extLst>
      <p:ext uri="{BB962C8B-B14F-4D97-AF65-F5344CB8AC3E}">
        <p14:creationId xmlns:p14="http://schemas.microsoft.com/office/powerpoint/2010/main" val="314195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Járványterjedés </a:t>
            </a:r>
            <a:r>
              <a:rPr lang="hu-HU" dirty="0" err="1"/>
              <a:t>sejtautomatán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/>
              <a:t>Valószínűségi döntések (</a:t>
            </a:r>
            <a:r>
              <a:rPr lang="hu-HU" b="1" dirty="0"/>
              <a:t>véletlenek</a:t>
            </a:r>
            <a:r>
              <a:rPr lang="hu-HU" dirty="0"/>
              <a:t> a modellben)</a:t>
            </a:r>
          </a:p>
          <a:p>
            <a:pPr lvl="1"/>
            <a:r>
              <a:rPr lang="hu-HU" dirty="0"/>
              <a:t>A betegek kezdeti pozíciója és pontos száma</a:t>
            </a:r>
          </a:p>
          <a:p>
            <a:pPr lvl="1"/>
            <a:r>
              <a:rPr lang="hu-HU" dirty="0"/>
              <a:t>Megbetegedés (több beteg szomszédra nagyobb a </a:t>
            </a:r>
            <a:r>
              <a:rPr lang="hu-HU" dirty="0" err="1"/>
              <a:t>valsége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Gyógyulás</a:t>
            </a:r>
          </a:p>
          <a:p>
            <a:pPr lvl="1"/>
            <a:r>
              <a:rPr lang="hu-HU" dirty="0"/>
              <a:t>Immunitás vesztés</a:t>
            </a:r>
          </a:p>
          <a:p>
            <a:pPr lvl="1"/>
            <a:r>
              <a:rPr lang="hu-HU" dirty="0"/>
              <a:t>A random faktorok miatt azonos paraméterekkel futtatott szimulációk eredménye sem lesz pontosan azonos</a:t>
            </a:r>
          </a:p>
          <a:p>
            <a:r>
              <a:rPr lang="hu-HU" b="1" dirty="0"/>
              <a:t>Peremfeltétel</a:t>
            </a:r>
            <a:r>
              <a:rPr lang="hu-HU" dirty="0"/>
              <a:t>: fix perem, de </a:t>
            </a:r>
            <a:r>
              <a:rPr lang="hu-HU" dirty="0" err="1"/>
              <a:t>periodikusan</a:t>
            </a:r>
            <a:r>
              <a:rPr lang="hu-HU" dirty="0"/>
              <a:t> is megoldható (ekkor nincsenek szélek, melyek viselkedése eltérhet a belső régiókétól)</a:t>
            </a:r>
          </a:p>
        </p:txBody>
      </p:sp>
    </p:spTree>
    <p:extLst>
      <p:ext uri="{BB962C8B-B14F-4D97-AF65-F5344CB8AC3E}">
        <p14:creationId xmlns:p14="http://schemas.microsoft.com/office/powerpoint/2010/main" val="19858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Feladatok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vert="horz" anchor="t">
            <a:normAutofit/>
          </a:bodyPr>
          <a:lstStyle/>
          <a:p>
            <a:r>
              <a:rPr lang="hu-HU" dirty="0"/>
              <a:t>Implementáljuk a sejtautomatát a gyak07_jarvanykeret.m kódba!</a:t>
            </a:r>
          </a:p>
          <a:p>
            <a:r>
              <a:rPr lang="hu-HU" dirty="0"/>
              <a:t>Milyen a járvány lefutása térben és időben különböző paraméterek esetén? Milyen típusú járványt modellezhetnek az egyes esetek (lásd következő dia)? </a:t>
            </a:r>
          </a:p>
          <a:p>
            <a:r>
              <a:rPr lang="hu-HU" dirty="0"/>
              <a:t>A különböző állapotú sejtek mennyiségét jegyezzük fel minden iterációban, és ábrázoljuk a szimuláció végén! Mennyire hasonlítanak az eredmények a </a:t>
            </a:r>
            <a:r>
              <a:rPr lang="hu-HU" dirty="0" err="1"/>
              <a:t>diffegyenletes</a:t>
            </a:r>
            <a:r>
              <a:rPr lang="hu-HU" dirty="0"/>
              <a:t> SIR modell és a belinkelt komplexebb modell eredményeihez?</a:t>
            </a:r>
          </a:p>
        </p:txBody>
      </p:sp>
      <p:pic>
        <p:nvPicPr>
          <p:cNvPr id="4" name="Picture 2"/>
          <p:cNvPicPr/>
          <p:nvPr/>
        </p:nvPicPr>
        <p:blipFill>
          <a:blip r:embed="rId2"/>
          <a:stretch/>
        </p:blipFill>
        <p:spPr>
          <a:xfrm>
            <a:off x="6201720" y="704088"/>
            <a:ext cx="2485080" cy="19706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864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Feladatok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Példa paraméterkészletek</a:t>
            </a:r>
            <a:endParaRPr lang="en-US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604981"/>
              </p:ext>
            </p:extLst>
          </p:nvPr>
        </p:nvGraphicFramePr>
        <p:xfrm>
          <a:off x="1644770" y="2483928"/>
          <a:ext cx="60960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err="1"/>
                        <a:t>infectionRate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/>
                        <a:t>healRate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/>
                        <a:t>immunityLoss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0.9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0.1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0.9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0.1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0.01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0.9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0.1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0.1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0.99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0.1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0.1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0.1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0.1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0.1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0.5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0.1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0.5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0.1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0.5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0.1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0.1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0.5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0.1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0.9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0.5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0.1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87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Járványmodellek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vert="horz" anchor="t">
            <a:normAutofit fontScale="92500" lnSpcReduction="20000"/>
          </a:bodyPr>
          <a:lstStyle/>
          <a:p>
            <a:r>
              <a:rPr lang="hu-HU" dirty="0"/>
              <a:t>Valamilyen betegség lefutását szeretnénk modellezni egy közösségen belül.</a:t>
            </a:r>
          </a:p>
          <a:p>
            <a:r>
              <a:rPr lang="hu-HU" dirty="0"/>
              <a:t>Mikor, mennyien, kik, hol, mennyire betegek, ki-kinek adta át kórokozót, </a:t>
            </a:r>
            <a:r>
              <a:rPr lang="hu-HU" dirty="0" err="1"/>
              <a:t>stb</a:t>
            </a:r>
            <a:r>
              <a:rPr lang="hu-HU" dirty="0"/>
              <a:t>…</a:t>
            </a:r>
          </a:p>
          <a:p>
            <a:r>
              <a:rPr lang="hu-HU" dirty="0"/>
              <a:t>Több szinten vizsgálható: Pl.: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Differenciál egyenletekkel (makro)</a:t>
            </a:r>
          </a:p>
          <a:p>
            <a:pPr marL="850392" lvl="1" indent="-457200">
              <a:buFont typeface="+mj-lt"/>
              <a:buAutoNum type="arabicPeriod"/>
            </a:pPr>
            <a:r>
              <a:rPr lang="hu-HU" dirty="0"/>
              <a:t>Folytonos</a:t>
            </a:r>
          </a:p>
          <a:p>
            <a:pPr marL="850392" lvl="1" indent="-457200">
              <a:buFont typeface="+mj-lt"/>
              <a:buAutoNum type="arabicPeriod"/>
            </a:pPr>
            <a:r>
              <a:rPr lang="hu-HU" dirty="0"/>
              <a:t>Diszkrét idő (számítógép ilyet tud)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Ágens alapon (mikro)</a:t>
            </a:r>
          </a:p>
          <a:p>
            <a:pPr marL="850265" lvl="1" indent="-457200">
              <a:buFont typeface="+mj-lt"/>
              <a:buAutoNum type="arabicPeriod"/>
            </a:pPr>
            <a:r>
              <a:rPr lang="hu-HU" dirty="0"/>
              <a:t>Sejtautomatákkal (szabályos rács)</a:t>
            </a:r>
          </a:p>
          <a:p>
            <a:pPr marL="850392" lvl="1" indent="-457200">
              <a:buFont typeface="+mj-lt"/>
              <a:buAutoNum type="arabicPeriod"/>
            </a:pPr>
            <a:r>
              <a:rPr lang="hu-HU" dirty="0"/>
              <a:t>Hálózatokon (komplexebb kapcsoltság az egyedek közt)</a:t>
            </a:r>
          </a:p>
          <a:p>
            <a:pPr marL="850392" lvl="1" indent="-457200">
              <a:buFont typeface="+mj-lt"/>
              <a:buAutoNum type="arabicPeriod"/>
            </a:pPr>
            <a:r>
              <a:rPr lang="hu-HU" dirty="0"/>
              <a:t>„Folytonos” térben (folyton mozoghatnak is az egyedek)</a:t>
            </a:r>
            <a:endParaRPr lang="en-US" dirty="0"/>
          </a:p>
        </p:txBody>
      </p:sp>
      <p:cxnSp>
        <p:nvCxnSpPr>
          <p:cNvPr id="5" name="Egyenes összekötő nyíllal 4"/>
          <p:cNvCxnSpPr/>
          <p:nvPr/>
        </p:nvCxnSpPr>
        <p:spPr>
          <a:xfrm>
            <a:off x="741872" y="5124091"/>
            <a:ext cx="17253" cy="101791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zövegdoboz 5"/>
          <p:cNvSpPr txBox="1"/>
          <p:nvPr/>
        </p:nvSpPr>
        <p:spPr>
          <a:xfrm rot="16200000">
            <a:off x="-254564" y="5430295"/>
            <a:ext cx="1423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Komplexitás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69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Járványmodellek 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vert="horz" anchor="t">
            <a:normAutofit/>
          </a:bodyPr>
          <a:lstStyle/>
          <a:p>
            <a:pPr marL="0" indent="0">
              <a:buNone/>
            </a:pPr>
            <a:r>
              <a:rPr lang="hu-HU" b="1" dirty="0"/>
              <a:t>Differenciál egyenletek:</a:t>
            </a:r>
          </a:p>
          <a:p>
            <a:r>
              <a:rPr lang="hu-HU" dirty="0"/>
              <a:t>makro szintű leírás a rendszerre</a:t>
            </a:r>
          </a:p>
          <a:p>
            <a:r>
              <a:rPr lang="hu-HU" dirty="0"/>
              <a:t>Hasznos, fel tudunk írni egyenleteket a rendszerre</a:t>
            </a:r>
          </a:p>
          <a:p>
            <a:pPr lvl="1"/>
            <a:r>
              <a:rPr lang="hu-HU" dirty="0"/>
              <a:t>Folytonos</a:t>
            </a:r>
          </a:p>
          <a:p>
            <a:pPr lvl="1"/>
            <a:r>
              <a:rPr lang="hu-HU" dirty="0"/>
              <a:t>Diszkrét idő (számítógép ilyet tud)</a:t>
            </a:r>
          </a:p>
          <a:p>
            <a:r>
              <a:rPr lang="hu-HU" dirty="0"/>
              <a:t>Lásd: előadásjegyzet (Wiki)</a:t>
            </a:r>
          </a:p>
          <a:p>
            <a:r>
              <a:rPr lang="hu-HU" dirty="0"/>
              <a:t>Pl.: SIR ,SIS modellek (ezen a héten)</a:t>
            </a:r>
          </a:p>
        </p:txBody>
      </p:sp>
    </p:spTree>
    <p:extLst>
      <p:ext uri="{BB962C8B-B14F-4D97-AF65-F5344CB8AC3E}">
        <p14:creationId xmlns:p14="http://schemas.microsoft.com/office/powerpoint/2010/main" val="54371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Járványmodellek 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b="1" dirty="0"/>
              <a:t>Ágensek:</a:t>
            </a:r>
          </a:p>
          <a:p>
            <a:r>
              <a:rPr lang="hu-HU" dirty="0"/>
              <a:t>Mikro szintű (</a:t>
            </a:r>
            <a:r>
              <a:rPr lang="hu-HU" dirty="0" err="1"/>
              <a:t>bottom-up</a:t>
            </a:r>
            <a:r>
              <a:rPr lang="hu-HU" dirty="0"/>
              <a:t>) leírás a rendszerre</a:t>
            </a:r>
          </a:p>
          <a:p>
            <a:r>
              <a:rPr lang="hu-HU" dirty="0"/>
              <a:t>Az ágensek kis egységek viselkedési szabályokkal, melyek képesek érzékelni a környezetüket és egymást és ezeknek valamint belső állapotuknak a függvényében hoznak valamilyen döntést iterációnként (alkalmazzák a viselkedési szabályaikat)</a:t>
            </a:r>
          </a:p>
          <a:p>
            <a:r>
              <a:rPr lang="hu-HU" dirty="0"/>
              <a:t>Hasznos, ha nem tudjuk a globális viselkedést leíró egyenleteket, viszont meg tudjuk adni az egyedek (ágensek) viselkedési szabályait</a:t>
            </a:r>
          </a:p>
          <a:p>
            <a:r>
              <a:rPr lang="hu-HU" dirty="0"/>
              <a:t>Az egyedi szabályok összességéből áll elő a globális (makro szintű) viselkedés (ezek az úgynevezett </a:t>
            </a:r>
            <a:r>
              <a:rPr lang="hu-HU" dirty="0" err="1"/>
              <a:t>emergens</a:t>
            </a:r>
            <a:r>
              <a:rPr lang="hu-HU" dirty="0"/>
              <a:t> tulajdonságok: az eredmény több a részek összességénél…)</a:t>
            </a:r>
          </a:p>
        </p:txBody>
      </p:sp>
    </p:spTree>
    <p:extLst>
      <p:ext uri="{BB962C8B-B14F-4D97-AF65-F5344CB8AC3E}">
        <p14:creationId xmlns:p14="http://schemas.microsoft.com/office/powerpoint/2010/main" val="90762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Járványmodellek 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vert="horz" anchor="t">
            <a:normAutofit lnSpcReduction="10000"/>
          </a:bodyPr>
          <a:lstStyle/>
          <a:p>
            <a:pPr marL="0" indent="0">
              <a:buNone/>
            </a:pPr>
            <a:r>
              <a:rPr lang="hu-HU" b="1" dirty="0"/>
              <a:t>Ágensek:</a:t>
            </a:r>
          </a:p>
          <a:p>
            <a:pPr marL="0" indent="0">
              <a:buNone/>
            </a:pPr>
            <a:r>
              <a:rPr lang="hu-HU" b="1" dirty="0"/>
              <a:t>Sejtautomaták</a:t>
            </a:r>
            <a:r>
              <a:rPr lang="hu-HU" dirty="0"/>
              <a:t> (ilyen pl. a </a:t>
            </a:r>
            <a:r>
              <a:rPr lang="hu-HU" dirty="0" err="1"/>
              <a:t>Conway</a:t>
            </a:r>
            <a:r>
              <a:rPr lang="hu-HU" dirty="0"/>
              <a:t>-féle Game of Life vagy a CNN is)</a:t>
            </a:r>
          </a:p>
          <a:p>
            <a:r>
              <a:rPr lang="hu-HU" dirty="0"/>
              <a:t>Van egy szabályos rács struktúra</a:t>
            </a:r>
          </a:p>
          <a:p>
            <a:r>
              <a:rPr lang="hu-HU" dirty="0"/>
              <a:t>Van térbeliség (a </a:t>
            </a:r>
            <a:r>
              <a:rPr lang="hu-HU" dirty="0" err="1"/>
              <a:t>diffegyenleteknél</a:t>
            </a:r>
            <a:r>
              <a:rPr lang="hu-HU" dirty="0"/>
              <a:t> ezt nem figyeltük)</a:t>
            </a:r>
          </a:p>
          <a:p>
            <a:r>
              <a:rPr lang="hu-HU" dirty="0"/>
              <a:t>Az ágensek a rácspontokon</a:t>
            </a:r>
          </a:p>
          <a:p>
            <a:r>
              <a:rPr lang="hu-HU" dirty="0"/>
              <a:t>A környező 4 vagy 8 rácspontban lévő szomszédos ágenssel vannak kapcsolatban</a:t>
            </a:r>
          </a:p>
          <a:p>
            <a:r>
              <a:rPr lang="hu-HU" dirty="0"/>
              <a:t>Pl.: a SIR modell sejtautomata változata:</a:t>
            </a:r>
          </a:p>
          <a:p>
            <a:pPr lvl="1" indent="-246380"/>
            <a:r>
              <a:rPr lang="hu-HU" dirty="0"/>
              <a:t>Gyak07_jarvanykeret.m</a:t>
            </a:r>
            <a:endParaRPr lang="hu-HU"/>
          </a:p>
          <a:p>
            <a:endParaRPr lang="en-US" dirty="0"/>
          </a:p>
          <a:p>
            <a:pPr marL="0" indent="0">
              <a:buNone/>
            </a:pP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57083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Járványmodellek 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vert="horz" anchor="t">
            <a:normAutofit fontScale="92500" lnSpcReduction="20000"/>
          </a:bodyPr>
          <a:lstStyle/>
          <a:p>
            <a:pPr marL="0" indent="0">
              <a:buNone/>
            </a:pPr>
            <a:r>
              <a:rPr lang="hu-HU" b="1" dirty="0"/>
              <a:t>Ágensek:</a:t>
            </a:r>
          </a:p>
          <a:p>
            <a:pPr marL="0" indent="0">
              <a:buNone/>
            </a:pPr>
            <a:r>
              <a:rPr lang="hu-HU" b="1" dirty="0"/>
              <a:t>Járványterjedés</a:t>
            </a:r>
            <a:r>
              <a:rPr lang="hu-HU" dirty="0"/>
              <a:t> </a:t>
            </a:r>
            <a:r>
              <a:rPr lang="hu-HU" b="1" dirty="0"/>
              <a:t>hálózatokon </a:t>
            </a:r>
          </a:p>
          <a:p>
            <a:r>
              <a:rPr lang="hu-HU" dirty="0"/>
              <a:t>Az ágensek közti összeköttetések nem csak egy szabályos rácsot alkothatnak </a:t>
            </a:r>
          </a:p>
          <a:p>
            <a:r>
              <a:rPr lang="hu-HU" dirty="0"/>
              <a:t>Komplexebb kapcsoltság az egyedek közt </a:t>
            </a:r>
          </a:p>
          <a:p>
            <a:r>
              <a:rPr lang="hu-HU" dirty="0"/>
              <a:t>(A </a:t>
            </a:r>
            <a:r>
              <a:rPr lang="hu-HU" dirty="0" err="1"/>
              <a:t>diffegyenletes</a:t>
            </a:r>
            <a:r>
              <a:rPr lang="hu-HU" dirty="0"/>
              <a:t> megoldás arra hasonlít, mintha mindenki mindenkivel össze lenne kötve)</a:t>
            </a:r>
          </a:p>
          <a:p>
            <a:r>
              <a:rPr lang="hu-HU" dirty="0"/>
              <a:t>Pl.: nem minden ember van kapcsolatban ugyanannyi másikkal</a:t>
            </a:r>
          </a:p>
          <a:p>
            <a:r>
              <a:rPr lang="hu-HU" dirty="0"/>
              <a:t>Hogyan terjed egy járvány (vagy mondjuk </a:t>
            </a:r>
            <a:r>
              <a:rPr lang="hu-HU" dirty="0" err="1"/>
              <a:t>vm</a:t>
            </a:r>
            <a:r>
              <a:rPr lang="hu-HU" dirty="0"/>
              <a:t> információ különböző hálózatokon)</a:t>
            </a:r>
          </a:p>
          <a:p>
            <a:r>
              <a:rPr lang="hu-HU" dirty="0"/>
              <a:t>Következő gyakorlat </a:t>
            </a:r>
            <a:endParaRPr lang="en-US" dirty="0"/>
          </a:p>
          <a:p>
            <a:pPr marL="0" indent="0">
              <a:buNone/>
            </a:pP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239033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Járványmodellek 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35479"/>
            <a:ext cx="8229600" cy="4775871"/>
          </a:xfrm>
        </p:spPr>
        <p:txBody>
          <a:bodyPr vert="horz" anchor="t">
            <a:normAutofit fontScale="85000" lnSpcReduction="20000"/>
          </a:bodyPr>
          <a:lstStyle/>
          <a:p>
            <a:pPr marL="0" indent="0">
              <a:buNone/>
            </a:pPr>
            <a:r>
              <a:rPr lang="hu-HU" b="1" dirty="0"/>
              <a:t>Ágensek:</a:t>
            </a:r>
          </a:p>
          <a:p>
            <a:pPr marL="0" indent="0">
              <a:buNone/>
            </a:pPr>
            <a:r>
              <a:rPr lang="hu-HU" b="1" dirty="0"/>
              <a:t>Komplexebb, részletesebb modellek</a:t>
            </a:r>
          </a:p>
          <a:p>
            <a:r>
              <a:rPr lang="hu-HU" dirty="0"/>
              <a:t>Pl.: </a:t>
            </a:r>
            <a:r>
              <a:rPr lang="en-GB" u="sng" dirty="0">
                <a:hlinkClick r:id="rId2"/>
              </a:rPr>
              <a:t>https://</a:t>
            </a:r>
            <a:r>
              <a:rPr lang="en-GB" u="sng" dirty="0" smtClean="0">
                <a:hlinkClick r:id="rId2"/>
              </a:rPr>
              <a:t>www.youtube.com/watch?v=gxAaO2rsdIs&amp;feature=youtu.be</a:t>
            </a:r>
            <a:endParaRPr lang="hu-HU" dirty="0"/>
          </a:p>
          <a:p>
            <a:r>
              <a:rPr lang="hu-HU" dirty="0"/>
              <a:t>Az ágensek mozoghatnak is: „folytonos” a tér, nincsenek egy rácshoz kötve</a:t>
            </a:r>
          </a:p>
          <a:p>
            <a:r>
              <a:rPr lang="hu-HU" dirty="0"/>
              <a:t>Köztük lévő távolságot vizsgáljuk és akik egy adott sugáron belül vannak az adott iterációban azok között lehet kölcsönhatás</a:t>
            </a:r>
          </a:p>
          <a:p>
            <a:r>
              <a:rPr lang="hu-HU" dirty="0"/>
              <a:t>Az ágensek alkotta kapcsoltsági hálózat folyton változik</a:t>
            </a:r>
          </a:p>
          <a:p>
            <a:r>
              <a:rPr lang="hu-HU" dirty="0"/>
              <a:t>A példában a különböző járványügyi intézkedések hatásosságát szimulálták</a:t>
            </a:r>
          </a:p>
          <a:p>
            <a:r>
              <a:rPr lang="hu-HU" dirty="0"/>
              <a:t>Mik voltak a fő tapasztalatok?</a:t>
            </a:r>
          </a:p>
          <a:p>
            <a:r>
              <a:rPr lang="hu-HU" dirty="0"/>
              <a:t>Itt is a valósághű paraméterek becslése a komoly, nehéz feladat.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6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SIR modell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93124"/>
          </a:xfrm>
        </p:spPr>
        <p:txBody>
          <a:bodyPr vert="horz" anchor="t">
            <a:normAutofit fontScale="92500" lnSpcReduction="10000"/>
          </a:bodyPr>
          <a:lstStyle/>
          <a:p>
            <a:r>
              <a:rPr lang="hu-HU" b="1" dirty="0"/>
              <a:t>Paraméterek:</a:t>
            </a:r>
          </a:p>
          <a:p>
            <a:pPr lvl="1" indent="-246380"/>
            <a:r>
              <a:rPr lang="en-US" b="1" dirty="0"/>
              <a:t>S=susceptible</a:t>
            </a:r>
            <a:r>
              <a:rPr lang="hu-HU" dirty="0"/>
              <a:t>:</a:t>
            </a:r>
            <a:r>
              <a:rPr lang="en-US" dirty="0"/>
              <a:t> </a:t>
            </a:r>
            <a:r>
              <a:rPr lang="hu-HU" dirty="0"/>
              <a:t>fertőzhető egyedek aránya</a:t>
            </a:r>
          </a:p>
          <a:p>
            <a:pPr lvl="1" indent="-246380"/>
            <a:r>
              <a:rPr lang="en-US" b="1" dirty="0"/>
              <a:t>I=infected</a:t>
            </a:r>
            <a:r>
              <a:rPr lang="hu-HU" dirty="0"/>
              <a:t>:</a:t>
            </a:r>
            <a:r>
              <a:rPr lang="en-US" dirty="0"/>
              <a:t> </a:t>
            </a:r>
            <a:r>
              <a:rPr lang="hu-HU" dirty="0"/>
              <a:t>fertőzött egyedek aránya</a:t>
            </a:r>
          </a:p>
          <a:p>
            <a:pPr lvl="1" indent="-246380"/>
            <a:r>
              <a:rPr lang="en-US" b="1" dirty="0"/>
              <a:t>R=recovered</a:t>
            </a:r>
            <a:r>
              <a:rPr lang="hu-HU" dirty="0"/>
              <a:t>:</a:t>
            </a:r>
            <a:r>
              <a:rPr lang="en-US" dirty="0"/>
              <a:t> </a:t>
            </a:r>
            <a:r>
              <a:rPr lang="hu-HU" dirty="0"/>
              <a:t>felgyógyult egyedek aránya (vagy meghalt, lényeg, hogy nem beteg és már nem is fertőz, vagy fertőzhető) </a:t>
            </a:r>
          </a:p>
          <a:p>
            <a:pPr lvl="1" indent="-246380"/>
            <a:r>
              <a:rPr lang="hu-HU" b="1" dirty="0" err="1"/>
              <a:t>ir</a:t>
            </a:r>
            <a:r>
              <a:rPr lang="hu-HU" b="1" dirty="0"/>
              <a:t>=fertőzési ráta</a:t>
            </a:r>
            <a:r>
              <a:rPr lang="hu-HU" dirty="0"/>
              <a:t>: ilyen arányban kapják el a betegséget az egészségesek a betegektől/ milyen gyors a járvány </a:t>
            </a:r>
          </a:p>
          <a:p>
            <a:pPr lvl="1" indent="-246380"/>
            <a:r>
              <a:rPr lang="hu-HU" b="1" dirty="0" err="1"/>
              <a:t>rr</a:t>
            </a:r>
            <a:r>
              <a:rPr lang="hu-HU" b="1" dirty="0"/>
              <a:t>=felgyógyulási ráta</a:t>
            </a:r>
            <a:r>
              <a:rPr lang="hu-HU" dirty="0"/>
              <a:t>: ilyen arányban gyógyulnak fel a</a:t>
            </a:r>
            <a:r>
              <a:rPr lang="en-US" dirty="0"/>
              <a:t> </a:t>
            </a:r>
            <a:r>
              <a:rPr lang="hu-HU" dirty="0"/>
              <a:t>betegek (múlik el a betegségük)/ milyen gyors a felépülés</a:t>
            </a:r>
            <a:r>
              <a:rPr lang="en-US" dirty="0"/>
              <a:t> </a:t>
            </a:r>
            <a:endParaRPr lang="hu-HU" dirty="0"/>
          </a:p>
          <a:p>
            <a:pPr lvl="1"/>
            <a:r>
              <a:rPr lang="hu-HU" dirty="0"/>
              <a:t>A valóságban az egyes paraméterek becslése a komoly feladat. Erről további részletek -&gt; a paraméterbecsléssel foglalkozó tárgyakon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62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hu-HU" dirty="0"/>
              <a:t>SIR modell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 vert="horz" anchor="t">
            <a:normAutofit fontScale="92500" lnSpcReduction="20000"/>
          </a:bodyPr>
          <a:lstStyle/>
          <a:p>
            <a:r>
              <a:rPr lang="hu-HU" b="1" dirty="0"/>
              <a:t>Egyenletek</a:t>
            </a:r>
            <a:r>
              <a:rPr lang="hu-HU" dirty="0"/>
              <a:t>: </a:t>
            </a:r>
          </a:p>
          <a:p>
            <a:pPr lvl="1" indent="-246380"/>
            <a:r>
              <a:rPr lang="hu-HU" b="1" dirty="0"/>
              <a:t>S+I-&gt;2I </a:t>
            </a:r>
          </a:p>
          <a:p>
            <a:pPr lvl="2" indent="-246380"/>
            <a:r>
              <a:rPr lang="hu-HU" dirty="0"/>
              <a:t>fertőzhető és beteg találkozik -&gt; a fertőzhető is megbetegszik; </a:t>
            </a:r>
          </a:p>
          <a:p>
            <a:pPr lvl="1" indent="-246380"/>
            <a:r>
              <a:rPr lang="hu-HU" b="1" dirty="0"/>
              <a:t>I-&gt;R </a:t>
            </a:r>
            <a:endParaRPr lang="hu-HU" dirty="0"/>
          </a:p>
          <a:p>
            <a:pPr lvl="2" indent="-246380"/>
            <a:r>
              <a:rPr lang="hu-HU" dirty="0"/>
              <a:t>a beteg felgyógyul</a:t>
            </a:r>
          </a:p>
          <a:p>
            <a:r>
              <a:rPr lang="hu-HU" b="1" dirty="0"/>
              <a:t>Differenciál egyenletekké </a:t>
            </a:r>
            <a:r>
              <a:rPr lang="hu-HU" dirty="0"/>
              <a:t>átírva:</a:t>
            </a:r>
          </a:p>
          <a:p>
            <a:pPr lvl="1" indent="-246380"/>
            <a:r>
              <a:rPr lang="hu-HU" b="1" dirty="0"/>
              <a:t>S'=-</a:t>
            </a:r>
            <a:r>
              <a:rPr lang="hu-HU" b="1" dirty="0" err="1"/>
              <a:t>ir</a:t>
            </a:r>
            <a:r>
              <a:rPr lang="hu-HU" b="1" dirty="0"/>
              <a:t>*S*I </a:t>
            </a:r>
            <a:endParaRPr lang="hu-HU" dirty="0"/>
          </a:p>
          <a:p>
            <a:pPr lvl="2" indent="-246380"/>
            <a:r>
              <a:rPr lang="hu-HU" dirty="0"/>
              <a:t>a fertőzhetőek aránya csökken, ez függ a fertőzhetőek, és a betegek mennyiségétől és a fertőzési rátától</a:t>
            </a:r>
          </a:p>
          <a:p>
            <a:pPr lvl="1" indent="-246380"/>
            <a:r>
              <a:rPr lang="hu-HU" b="1" dirty="0"/>
              <a:t>I'=</a:t>
            </a:r>
            <a:r>
              <a:rPr lang="hu-HU" b="1" dirty="0" err="1"/>
              <a:t>ir</a:t>
            </a:r>
            <a:r>
              <a:rPr lang="hu-HU" b="1" dirty="0"/>
              <a:t>*S*I-</a:t>
            </a:r>
            <a:r>
              <a:rPr lang="hu-HU" b="1" dirty="0" err="1"/>
              <a:t>rr</a:t>
            </a:r>
            <a:r>
              <a:rPr lang="hu-HU" b="1" dirty="0"/>
              <a:t>*I </a:t>
            </a:r>
            <a:endParaRPr lang="hu-HU" dirty="0"/>
          </a:p>
          <a:p>
            <a:pPr lvl="2" indent="-246380"/>
            <a:r>
              <a:rPr lang="hu-HU" dirty="0"/>
              <a:t>betegek aránya ugyanennyivel nő egyrészt, másrészt csökken a </a:t>
            </a:r>
            <a:r>
              <a:rPr lang="hu-HU" dirty="0" err="1"/>
              <a:t>meggyógyultakéval</a:t>
            </a:r>
            <a:endParaRPr lang="hu-HU"/>
          </a:p>
          <a:p>
            <a:pPr lvl="1" indent="-246380"/>
            <a:r>
              <a:rPr lang="hu-HU" b="1" dirty="0"/>
              <a:t>R'=</a:t>
            </a:r>
            <a:r>
              <a:rPr lang="hu-HU" b="1" dirty="0" err="1"/>
              <a:t>rr</a:t>
            </a:r>
            <a:r>
              <a:rPr lang="hu-HU" b="1" dirty="0"/>
              <a:t>*I </a:t>
            </a:r>
            <a:endParaRPr lang="hu-HU" dirty="0"/>
          </a:p>
          <a:p>
            <a:pPr lvl="2" indent="-246380"/>
            <a:r>
              <a:rPr lang="hu-HU" dirty="0"/>
              <a:t>a felgyógyultak aránya nő, ez függ a betegek mennyiségétől és a felgyógyulási rátától</a:t>
            </a:r>
          </a:p>
          <a:p>
            <a:r>
              <a:rPr lang="hu-HU" b="1" dirty="0"/>
              <a:t>Peremfeltételek:</a:t>
            </a:r>
          </a:p>
          <a:p>
            <a:pPr lvl="1" indent="-246380"/>
            <a:r>
              <a:rPr lang="hu-HU" b="1" dirty="0"/>
              <a:t>S+I+R=1 ; S,I,R≥0 ; R’ ≥0 ; S’≤0</a:t>
            </a:r>
            <a:endParaRPr lang="hu-HU" dirty="0"/>
          </a:p>
          <a:p>
            <a:pPr lvl="2" indent="-246380"/>
            <a:r>
              <a:rPr lang="hu-HU" dirty="0"/>
              <a:t>mindenki ezek közül a kategóriák közül valamelyikbe tartozik</a:t>
            </a:r>
          </a:p>
        </p:txBody>
      </p:sp>
    </p:spTree>
    <p:extLst>
      <p:ext uri="{BB962C8B-B14F-4D97-AF65-F5344CB8AC3E}">
        <p14:creationId xmlns:p14="http://schemas.microsoft.com/office/powerpoint/2010/main" val="427682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1442</TotalTime>
  <Words>854</Words>
  <Application>Microsoft Office PowerPoint</Application>
  <PresentationFormat>Diavetítés a képernyőre (4:3 oldalarány)</PresentationFormat>
  <Paragraphs>173</Paragraphs>
  <Slides>17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22" baseType="lpstr">
      <vt:lpstr>Arial</vt:lpstr>
      <vt:lpstr>Calibri</vt:lpstr>
      <vt:lpstr>Constantia</vt:lpstr>
      <vt:lpstr>Wingdings 2</vt:lpstr>
      <vt:lpstr>Áramlás</vt:lpstr>
      <vt:lpstr>Nemlineáris Dinamikai Modellek a Biológiában  járványterjedés 1. SIR modell Sejtautomata  7. gyakorlat</vt:lpstr>
      <vt:lpstr>Járványmodellek</vt:lpstr>
      <vt:lpstr>Járványmodellek </vt:lpstr>
      <vt:lpstr>Járványmodellek </vt:lpstr>
      <vt:lpstr>Járványmodellek </vt:lpstr>
      <vt:lpstr>Járványmodellek </vt:lpstr>
      <vt:lpstr>Járványmodellek </vt:lpstr>
      <vt:lpstr>SIR modell</vt:lpstr>
      <vt:lpstr>SIR modell</vt:lpstr>
      <vt:lpstr>Feladatok</vt:lpstr>
      <vt:lpstr>Megoldás pl.:</vt:lpstr>
      <vt:lpstr>SIS modell</vt:lpstr>
      <vt:lpstr>Járványterjedés sejtautomatán</vt:lpstr>
      <vt:lpstr>Járványterjedés sejtautomatán</vt:lpstr>
      <vt:lpstr>Járványterjedés sejtautomatán</vt:lpstr>
      <vt:lpstr>Feladatok</vt:lpstr>
      <vt:lpstr>Feladatok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nonlinear dynamic systems Practice 3</dc:title>
  <dc:creator>juhaszjanos</dc:creator>
  <cp:lastModifiedBy>juhaszjanos</cp:lastModifiedBy>
  <cp:revision>272</cp:revision>
  <dcterms:created xsi:type="dcterms:W3CDTF">2019-10-01T13:03:27Z</dcterms:created>
  <dcterms:modified xsi:type="dcterms:W3CDTF">2020-04-01T20:31:38Z</dcterms:modified>
</cp:coreProperties>
</file>