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72" r:id="rId3"/>
    <p:sldId id="269" r:id="rId4"/>
    <p:sldId id="270" r:id="rId5"/>
    <p:sldId id="273" r:id="rId6"/>
    <p:sldId id="271" r:id="rId7"/>
    <p:sldId id="267" r:id="rId8"/>
    <p:sldId id="263" r:id="rId9"/>
    <p:sldId id="265" r:id="rId10"/>
    <p:sldId id="268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76895" autoAdjust="0"/>
  </p:normalViewPr>
  <p:slideViewPr>
    <p:cSldViewPr>
      <p:cViewPr varScale="1">
        <p:scale>
          <a:sx n="55" d="100"/>
          <a:sy n="55" d="100"/>
        </p:scale>
        <p:origin x="-18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Forrás:</a:t>
            </a:r>
          </a:p>
          <a:p>
            <a:r>
              <a:rPr lang="hu-HU" dirty="0" smtClean="0"/>
              <a:t>https://wiki.itk.ppke.hu/twiki/pub/PPKE/Azideg-%C3%A9sizomrendszerelektrofiziol%C3%B3giaivizsg%C3%A1l%C3%B3m%C3%B3dszerei/membrjelensegek2015.pdf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5999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br>
              <a:rPr lang="hu-HU" dirty="0" smtClean="0"/>
            </a:br>
            <a:r>
              <a:rPr lang="hu-HU" dirty="0" smtClean="0"/>
              <a:t>XI.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</a:t>
            </a:r>
            <a:r>
              <a:rPr lang="hu-HU" dirty="0" err="1" smtClean="0"/>
              <a:t>uhasz.janos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2016.05.04.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Schnakenberg</a:t>
            </a:r>
            <a:r>
              <a:rPr lang="hu-HU" dirty="0" smtClean="0"/>
              <a:t> rendszer</a:t>
            </a:r>
            <a:endParaRPr lang="hu-HU" dirty="0" smtClean="0"/>
          </a:p>
        </p:txBody>
      </p:sp>
      <p:sp>
        <p:nvSpPr>
          <p:cNvPr id="8195" name="Tartalom helye 2"/>
          <p:cNvSpPr>
            <a:spLocks noGrp="1"/>
          </p:cNvSpPr>
          <p:nvPr>
            <p:ph idx="1"/>
          </p:nvPr>
        </p:nvSpPr>
        <p:spPr>
          <a:xfrm>
            <a:off x="357188" y="1928813"/>
            <a:ext cx="8229600" cy="4389437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Születő és elhaló </a:t>
            </a:r>
            <a:r>
              <a:rPr lang="hu-HU" dirty="0" err="1" smtClean="0"/>
              <a:t>Hopf</a:t>
            </a:r>
            <a:r>
              <a:rPr lang="hu-HU" dirty="0" err="1" smtClean="0"/>
              <a:t>-</a:t>
            </a:r>
            <a:r>
              <a:rPr lang="hu-HU" dirty="0" err="1" smtClean="0"/>
              <a:t>bifurkáció</a:t>
            </a:r>
            <a:r>
              <a:rPr lang="hu-HU" dirty="0" smtClean="0"/>
              <a:t>: stabil egyensúlyi pont és stabil periodikus pálya közti átmenet</a:t>
            </a:r>
          </a:p>
          <a:p>
            <a:r>
              <a:rPr lang="hu-HU" dirty="0" smtClean="0"/>
              <a:t>Mozog az egyensúlyi pont is</a:t>
            </a:r>
            <a:endParaRPr lang="hu-HU" dirty="0" smtClean="0"/>
          </a:p>
          <a:p>
            <a:r>
              <a:rPr lang="hu-HU" dirty="0" smtClean="0"/>
              <a:t>Biológia: </a:t>
            </a:r>
            <a:r>
              <a:rPr lang="hu-HU" dirty="0" err="1" smtClean="0"/>
              <a:t>g</a:t>
            </a:r>
            <a:r>
              <a:rPr lang="hu-HU" dirty="0" err="1" smtClean="0"/>
              <a:t>ükolízis</a:t>
            </a:r>
            <a:r>
              <a:rPr lang="hu-HU" dirty="0" smtClean="0"/>
              <a:t> kezdeti lépései</a:t>
            </a:r>
            <a:endParaRPr lang="hu-HU" dirty="0" smtClean="0"/>
          </a:p>
          <a:p>
            <a:r>
              <a:rPr lang="hu-HU" dirty="0" err="1" smtClean="0"/>
              <a:t>Autokatalitikus</a:t>
            </a:r>
            <a:r>
              <a:rPr lang="hu-HU" dirty="0" smtClean="0"/>
              <a:t> </a:t>
            </a:r>
            <a:r>
              <a:rPr lang="hu-HU" dirty="0" smtClean="0"/>
              <a:t>reakció:</a:t>
            </a:r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r>
              <a:rPr lang="hu-HU" dirty="0" smtClean="0"/>
              <a:t>Reakciót leíró DER</a:t>
            </a:r>
            <a:r>
              <a:rPr lang="hu-HU" dirty="0" smtClean="0"/>
              <a:t>:                                 </a:t>
            </a:r>
          </a:p>
          <a:p>
            <a:r>
              <a:rPr lang="hu-HU" dirty="0" err="1" smtClean="0"/>
              <a:t>mu</a:t>
            </a:r>
            <a:r>
              <a:rPr lang="hu-HU" dirty="0" smtClean="0"/>
              <a:t> a változó paraméter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553" y="3789040"/>
            <a:ext cx="18716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237311"/>
            <a:ext cx="25717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36068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Sejtmembrán fehérjék szerkezete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99103"/>
            <a:ext cx="8064896" cy="494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342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404664"/>
            <a:ext cx="8229600" cy="1143000"/>
          </a:xfrm>
        </p:spPr>
        <p:txBody>
          <a:bodyPr/>
          <a:lstStyle/>
          <a:p>
            <a:r>
              <a:rPr lang="hu-HU" dirty="0" smtClean="0"/>
              <a:t>Akciós potenciál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76864" cy="531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608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404664"/>
            <a:ext cx="8229600" cy="1143000"/>
          </a:xfrm>
        </p:spPr>
        <p:txBody>
          <a:bodyPr/>
          <a:lstStyle/>
          <a:p>
            <a:r>
              <a:rPr lang="hu-HU" dirty="0" smtClean="0"/>
              <a:t>Akciós potenciál I.</a:t>
            </a:r>
            <a:endParaRPr lang="hu-HU" dirty="0"/>
          </a:p>
        </p:txBody>
      </p:sp>
      <p:pic>
        <p:nvPicPr>
          <p:cNvPr id="4" name="Picture 2" descr="C:\Users\JJuhász\Desktop\dinamo2016\gyak11_HH_modell\untitled-pjbkgicture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865324" cy="3965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608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20688"/>
            <a:ext cx="8229600" cy="1143000"/>
          </a:xfrm>
        </p:spPr>
        <p:txBody>
          <a:bodyPr/>
          <a:lstStyle/>
          <a:p>
            <a:r>
              <a:rPr lang="hu-HU" dirty="0" smtClean="0"/>
              <a:t>Akciós potenciál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3" descr="C:\Users\Hartdegen\Downloads\Garay\Gyakorlatok\Gyakorlat_10\image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00" y="1556792"/>
            <a:ext cx="889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11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Hodgkin-Huxley</a:t>
            </a:r>
            <a:r>
              <a:rPr lang="hu-HU" dirty="0" smtClean="0"/>
              <a:t> modell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I – áramerősség</a:t>
            </a:r>
          </a:p>
          <a:p>
            <a:r>
              <a:rPr lang="hu-HU" dirty="0" err="1" smtClean="0"/>
              <a:t>α</a:t>
            </a:r>
            <a:r>
              <a:rPr lang="hu-HU" baseline="-25000" dirty="0" err="1" smtClean="0"/>
              <a:t>n</a:t>
            </a:r>
            <a:r>
              <a:rPr lang="hu-HU" dirty="0" smtClean="0"/>
              <a:t> és </a:t>
            </a:r>
            <a:r>
              <a:rPr lang="el-GR" dirty="0" smtClean="0"/>
              <a:t>β</a:t>
            </a:r>
            <a:r>
              <a:rPr lang="hu-HU" baseline="-25000" dirty="0" smtClean="0"/>
              <a:t>n</a:t>
            </a:r>
            <a:r>
              <a:rPr lang="hu-HU" dirty="0" smtClean="0"/>
              <a:t> – </a:t>
            </a:r>
            <a:r>
              <a:rPr lang="hu-HU" smtClean="0"/>
              <a:t>mért eredmények</a:t>
            </a:r>
            <a:endParaRPr lang="hu-HU" dirty="0" smtClean="0"/>
          </a:p>
          <a:p>
            <a:r>
              <a:rPr lang="hu-HU" dirty="0" err="1" smtClean="0"/>
              <a:t>g</a:t>
            </a:r>
            <a:r>
              <a:rPr lang="hu-HU" baseline="-25000" dirty="0" err="1"/>
              <a:t>n</a:t>
            </a:r>
            <a:r>
              <a:rPr lang="hu-HU" dirty="0" smtClean="0"/>
              <a:t> – vezetőképesség </a:t>
            </a:r>
            <a:r>
              <a:rPr lang="hu-HU" dirty="0" err="1" smtClean="0"/>
              <a:t>max</a:t>
            </a:r>
            <a:r>
              <a:rPr lang="hu-HU" dirty="0" smtClean="0"/>
              <a:t>. értéke</a:t>
            </a:r>
          </a:p>
          <a:p>
            <a:r>
              <a:rPr lang="hu-HU" dirty="0" smtClean="0"/>
              <a:t>n,m és h 0-1 közötti értékek</a:t>
            </a:r>
            <a:endParaRPr lang="hu-H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31101"/>
            <a:ext cx="6877050" cy="237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1402" y="2420888"/>
            <a:ext cx="41814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18631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2085</TotalTime>
  <Words>173</Words>
  <Application>Microsoft Office PowerPoint</Application>
  <PresentationFormat>Diavetítés a képernyőre (4:3 oldalarány)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Dinamikai modellek a biológiában XI. gyakorlat</vt:lpstr>
      <vt:lpstr>Schnakenberg rendszer</vt:lpstr>
      <vt:lpstr>Sejtmembrán fehérjék szerkezete</vt:lpstr>
      <vt:lpstr>Akciós potenciál I.</vt:lpstr>
      <vt:lpstr>Akciós potenciál I.</vt:lpstr>
      <vt:lpstr>Akciós potenciál II.</vt:lpstr>
      <vt:lpstr>Hodgkin-Huxley modell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52</cp:revision>
  <dcterms:created xsi:type="dcterms:W3CDTF">2014-09-15T19:16:28Z</dcterms:created>
  <dcterms:modified xsi:type="dcterms:W3CDTF">2016-05-04T20:24:19Z</dcterms:modified>
</cp:coreProperties>
</file>