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7" r:id="rId3"/>
    <p:sldId id="266" r:id="rId4"/>
    <p:sldId id="263" r:id="rId5"/>
    <p:sldId id="265" r:id="rId6"/>
    <p:sldId id="268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IV.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2015.03.05.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Lotka-Volterra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kémiai oszcillációkra, ragadozó (y) és prédájának (x) együttélésére</a:t>
            </a:r>
          </a:p>
          <a:p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kezdeti értékektől függő stabil oszcilláció alakul(hat) ki a 2 faj mennyiségében.</a:t>
            </a:r>
          </a:p>
          <a:p>
            <a:r>
              <a:rPr lang="hu-HU" dirty="0" smtClean="0"/>
              <a:t>Mennyire jó a modell?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860032" y="263691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predáció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Populációdinamika </a:t>
            </a:r>
            <a:r>
              <a:rPr lang="hu-HU" dirty="0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x és y fajok alkotják a rendszert</a:t>
            </a:r>
          </a:p>
          <a:p>
            <a:r>
              <a:rPr lang="hu-HU" dirty="0" smtClean="0"/>
              <a:t>Változásaik egyenletei:</a:t>
            </a:r>
          </a:p>
          <a:p>
            <a:pPr lvl="1"/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hu-HU" dirty="0" smtClean="0">
                <a:solidFill>
                  <a:srgbClr val="FF0000"/>
                </a:solidFill>
              </a:rPr>
              <a:t>8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hu-HU" dirty="0" smtClean="0"/>
              <a:t>); </a:t>
            </a:r>
          </a:p>
          <a:p>
            <a:pPr lvl="1"/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rgbClr val="FF0000"/>
                </a:solidFill>
              </a:rPr>
              <a:t>5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hu-HU" dirty="0" smtClean="0"/>
              <a:t>);</a:t>
            </a:r>
          </a:p>
          <a:p>
            <a:r>
              <a:rPr lang="hu-HU" dirty="0" smtClean="0"/>
              <a:t>Az egyenletek megmondják, hogy adott kiindulási x és y mellett hogyan alakul az egyes fajok egyedszáma.</a:t>
            </a:r>
          </a:p>
          <a:p>
            <a:r>
              <a:rPr lang="hu-HU" dirty="0" smtClean="0"/>
              <a:t>Feladatok: </a:t>
            </a:r>
          </a:p>
          <a:p>
            <a:pPr lvl="1"/>
            <a:r>
              <a:rPr lang="hu-HU" dirty="0" smtClean="0"/>
              <a:t>mutassuk meg az egyensúlyi pontokat</a:t>
            </a:r>
          </a:p>
          <a:p>
            <a:pPr lvl="1"/>
            <a:r>
              <a:rPr lang="hu-HU" dirty="0" smtClean="0"/>
              <a:t>rajzoljuk ki a nyeregpontot</a:t>
            </a:r>
          </a:p>
          <a:p>
            <a:pPr lvl="1"/>
            <a:r>
              <a:rPr lang="hu-HU" dirty="0" smtClean="0"/>
              <a:t>ábrázoljuk minél szemléletesebben az „élet és halál” szeparáló görbéjét (a görbét ami eldönti, melyik faj marad meg)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5976" y="22048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versengés)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1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86313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1437</TotalTime>
  <Words>235</Words>
  <Application>Microsoft Office PowerPoint</Application>
  <PresentationFormat>Diavetítés a képernyőre (4:3 oldalarány)</PresentationFormat>
  <Paragraphs>57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Dinamikai modellek a biológiában IV. gyakorlat</vt:lpstr>
      <vt:lpstr>Lotka-Volterra modell</vt:lpstr>
      <vt:lpstr>Populációdinamika II.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44</cp:revision>
  <dcterms:created xsi:type="dcterms:W3CDTF">2014-09-15T19:16:28Z</dcterms:created>
  <dcterms:modified xsi:type="dcterms:W3CDTF">2015-03-05T07:44:05Z</dcterms:modified>
</cp:coreProperties>
</file>