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3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 = 2,718 281</a:t>
            </a:r>
          </a:p>
          <a:p>
            <a:r>
              <a:rPr lang="hu-HU" dirty="0" smtClean="0"/>
              <a:t>y2 = 1,5</a:t>
            </a:r>
          </a:p>
          <a:p>
            <a:r>
              <a:rPr lang="hu-HU" dirty="0" smtClean="0"/>
              <a:t>ez a</a:t>
            </a:r>
            <a:r>
              <a:rPr lang="hu-HU" baseline="0" dirty="0" smtClean="0"/>
              <a:t> durva felosztásnak köszönhető</a:t>
            </a:r>
          </a:p>
          <a:p>
            <a:r>
              <a:rPr lang="hu-HU" baseline="0" dirty="0" smtClean="0"/>
              <a:t>Próbálkozzunk h = 1/10-el </a:t>
            </a:r>
            <a:r>
              <a:rPr lang="hu-HU" baseline="0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III.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2015.02.25.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6313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I.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11731" y="2636912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Dinamikai </a:t>
            </a:r>
            <a:r>
              <a:rPr lang="hu-HU" dirty="0" err="1" smtClean="0"/>
              <a:t>rsz</a:t>
            </a:r>
            <a:r>
              <a:rPr lang="hu-HU" dirty="0" smtClean="0"/>
              <a:t>.: 1 rendszer állapotainak időbeni változása valamilyen szabály szerint – fizikai folyamat matematikai leírása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8184" y="3422730"/>
            <a:ext cx="750099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1763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II.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53494"/>
            <a:ext cx="71628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zövegdoboz 4"/>
          <p:cNvSpPr txBox="1"/>
          <p:nvPr/>
        </p:nvSpPr>
        <p:spPr>
          <a:xfrm>
            <a:off x="928662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Fázistér: a dinamikai rendszer összes lehetséges állapota</a:t>
            </a:r>
            <a:br>
              <a:rPr lang="hu-HU" dirty="0" smtClean="0"/>
            </a:br>
            <a:r>
              <a:rPr lang="hu-HU" dirty="0" err="1" smtClean="0"/>
              <a:t>Trajektória</a:t>
            </a:r>
            <a:r>
              <a:rPr lang="hu-HU" dirty="0" smtClean="0"/>
              <a:t>: egy fázistérből vett elem pályája (nyoma)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525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III.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857224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Rendszerek típusai: </a:t>
            </a:r>
            <a:r>
              <a:rPr lang="hu-HU" dirty="0" err="1" smtClean="0"/>
              <a:t>disszipatív</a:t>
            </a:r>
            <a:r>
              <a:rPr lang="hu-HU" dirty="0" smtClean="0"/>
              <a:t>, konzervatív, explozív</a:t>
            </a:r>
            <a:br>
              <a:rPr lang="hu-HU" dirty="0" smtClean="0"/>
            </a:br>
            <a:r>
              <a:rPr lang="hu-HU" dirty="0" smtClean="0"/>
              <a:t>Attraktor: pont, periodikus, kaotikus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06"/>
            <a:ext cx="72199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1895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</a:t>
            </a:r>
            <a:r>
              <a:rPr lang="hu-HU" dirty="0" smtClean="0"/>
              <a:t>Rugó egyenlet, analitikus </a:t>
            </a:r>
            <a:r>
              <a:rPr lang="hu-HU" dirty="0" err="1" smtClean="0"/>
              <a:t>m.o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meg, majd 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az alábbi egyenleteket, rajzoltassuk ki , és vizsgáljuk meg különböző paraméterek mellett!</a:t>
            </a:r>
          </a:p>
          <a:p>
            <a:r>
              <a:rPr lang="hu-HU" dirty="0" smtClean="0"/>
              <a:t>1.</a:t>
            </a:r>
          </a:p>
          <a:p>
            <a:r>
              <a:rPr lang="hu-HU" dirty="0" smtClean="0"/>
              <a:t>2</a:t>
            </a:r>
            <a:r>
              <a:rPr lang="hu-HU" dirty="0" smtClean="0"/>
              <a:t>.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Az első egyenlet analitikus megoldása:</a:t>
            </a:r>
          </a:p>
          <a:p>
            <a:endParaRPr lang="hu-HU" dirty="0" smtClean="0"/>
          </a:p>
        </p:txBody>
      </p:sp>
      <p:pic>
        <p:nvPicPr>
          <p:cNvPr id="1026" name="Picture 2" descr="C:\Users\Hartdegen\Downloads\Garay\Gyakorlatok\Gyakorlat_03\egyenlete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95" y="3389645"/>
            <a:ext cx="2701691" cy="119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77" y="5229200"/>
            <a:ext cx="153017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81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Explicit </a:t>
            </a:r>
            <a:r>
              <a:rPr lang="hu-HU" dirty="0" smtClean="0"/>
              <a:t>Euler </a:t>
            </a:r>
            <a:r>
              <a:rPr lang="hu-HU" dirty="0" smtClean="0"/>
              <a:t>módszer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Példa:</a:t>
            </a:r>
          </a:p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857496"/>
            <a:ext cx="760100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29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hu-HU" dirty="0" smtClean="0"/>
              <a:t>Explicit </a:t>
            </a:r>
            <a:r>
              <a:rPr lang="hu-HU" dirty="0" smtClean="0"/>
              <a:t>Euler módszer </a:t>
            </a:r>
            <a:r>
              <a:rPr lang="hu-HU" dirty="0" smtClean="0"/>
              <a:t>II.</a:t>
            </a:r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500174"/>
            <a:ext cx="6572296" cy="535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82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</a:t>
            </a:r>
            <a:r>
              <a:rPr lang="hu-HU" dirty="0" smtClean="0"/>
              <a:t>Euler módszer </a:t>
            </a:r>
            <a:r>
              <a:rPr lang="hu-HU" dirty="0" smtClean="0"/>
              <a:t>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428868"/>
            <a:ext cx="83032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377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ode45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Oldjuk meg a rugó egyenleteket ode45 segítségével, majd hasonlítsuk össze az analitikus megoldás és az explicit Euler módszer során kapott megoldásokkal!</a:t>
            </a:r>
          </a:p>
          <a:p>
            <a:r>
              <a:rPr lang="hu-HU" dirty="0" smtClean="0"/>
              <a:t>Vizsgáljuk meg az ode45 ,,lelkivilágát”</a:t>
            </a:r>
            <a:br>
              <a:rPr lang="hu-HU" dirty="0" smtClean="0"/>
            </a:br>
            <a:r>
              <a:rPr lang="hu-HU" dirty="0" smtClean="0"/>
              <a:t>- </a:t>
            </a:r>
            <a:r>
              <a:rPr lang="hu-HU" dirty="0" err="1" smtClean="0"/>
              <a:t>RelTol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- </a:t>
            </a:r>
            <a:r>
              <a:rPr lang="hu-HU" dirty="0" err="1" smtClean="0"/>
              <a:t>AbsTol</a:t>
            </a:r>
            <a:endParaRPr lang="hu-HU" dirty="0" smtClean="0"/>
          </a:p>
          <a:p>
            <a:r>
              <a:rPr lang="hu-HU" dirty="0" smtClean="0"/>
              <a:t>Mit tapasztalunk?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8385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1026</TotalTime>
  <Words>182</Words>
  <Application>Microsoft Office PowerPoint</Application>
  <PresentationFormat>Diavetítés a képernyőre (4:3 oldalarány)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Áramlás</vt:lpstr>
      <vt:lpstr>Dinamikai modellek a biológiában III. gyakorlat</vt:lpstr>
      <vt:lpstr>Elméleti bevezető I.</vt:lpstr>
      <vt:lpstr>Elméleti bevezető II.</vt:lpstr>
      <vt:lpstr>Elméleti bevezető III.</vt:lpstr>
      <vt:lpstr>I. Rugó egyenlet, analitikus m.o.</vt:lpstr>
      <vt:lpstr>II. Explicit Euler módszer</vt:lpstr>
      <vt:lpstr>Explicit Euler módszer II.</vt:lpstr>
      <vt:lpstr>Explicit Euler módszer III.</vt:lpstr>
      <vt:lpstr>III. ode45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40</cp:revision>
  <dcterms:created xsi:type="dcterms:W3CDTF">2014-09-15T19:16:28Z</dcterms:created>
  <dcterms:modified xsi:type="dcterms:W3CDTF">2015-02-25T15:19:16Z</dcterms:modified>
</cp:coreProperties>
</file>