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66" r:id="rId6"/>
    <p:sldId id="260" r:id="rId7"/>
    <p:sldId id="263" r:id="rId8"/>
    <p:sldId id="265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Miért?:</a:t>
            </a:r>
          </a:p>
          <a:p>
            <a:r>
              <a:rPr lang="hu-HU" dirty="0" smtClean="0"/>
              <a:t>Több</a:t>
            </a:r>
            <a:r>
              <a:rPr lang="hu-HU" baseline="0" dirty="0" smtClean="0"/>
              <a:t> egy kép ezer szónál. (és főleg integráljelek, paraméterek és deriváltak sokaságánál)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15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 smtClean="0"/>
              <a:t>I.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2015.02.12.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Előszó - követelmények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Részvétel, ZH, Házi feladat</a:t>
            </a:r>
          </a:p>
          <a:p>
            <a:r>
              <a:rPr lang="hu-HU" dirty="0" err="1" smtClean="0"/>
              <a:t>Matlab</a:t>
            </a:r>
            <a:r>
              <a:rPr lang="hu-HU" dirty="0" smtClean="0"/>
              <a:t>® (miért?)</a:t>
            </a:r>
          </a:p>
          <a:p>
            <a:r>
              <a:rPr lang="hu-HU" u="sng" dirty="0" smtClean="0"/>
              <a:t>BEADANDÓ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dirty="0" smtClean="0"/>
              <a:t>Tavaszi szünetig: március 30. előtt kerül kiírásra</a:t>
            </a:r>
            <a:br>
              <a:rPr lang="hu-HU" dirty="0" smtClean="0"/>
            </a:br>
            <a:r>
              <a:rPr lang="hu-HU" dirty="0" smtClean="0"/>
              <a:t>Honlapról letölthető lesz</a:t>
            </a:r>
          </a:p>
          <a:p>
            <a:r>
              <a:rPr lang="hu-HU" dirty="0" smtClean="0"/>
              <a:t>A gyakorlat célja: </a:t>
            </a:r>
            <a:br>
              <a:rPr lang="hu-HU" dirty="0" smtClean="0"/>
            </a:br>
            <a:r>
              <a:rPr lang="hu-HU" dirty="0" smtClean="0"/>
              <a:t>Az előadásokon vett példák mélyebb megértése, implementálása </a:t>
            </a:r>
            <a:r>
              <a:rPr lang="hu-HU" dirty="0" err="1" smtClean="0"/>
              <a:t>Matlab</a:t>
            </a:r>
            <a:r>
              <a:rPr lang="hu-HU" dirty="0" smtClean="0"/>
              <a:t>® környezetben</a:t>
            </a:r>
            <a:br>
              <a:rPr lang="hu-HU" dirty="0" smtClean="0"/>
            </a:br>
            <a:r>
              <a:rPr lang="hu-HU" dirty="0" smtClean="0"/>
              <a:t>,,játszás a paraméterekkel”</a:t>
            </a:r>
            <a:br>
              <a:rPr lang="hu-HU" dirty="0" smtClean="0"/>
            </a:br>
            <a:r>
              <a:rPr lang="hu-HU" dirty="0" smtClean="0"/>
              <a:t>Adva lesz egy előre megírt keretrendszer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350776"/>
          </a:xfrm>
        </p:spPr>
        <p:txBody>
          <a:bodyPr/>
          <a:lstStyle/>
          <a:p>
            <a:r>
              <a:rPr lang="hu-HU" dirty="0" smtClean="0"/>
              <a:t>Diffúzió!</a:t>
            </a:r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500034" y="3929066"/>
            <a:ext cx="7943848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hu-HU" dirty="0" smtClean="0"/>
              <a:t>	</a:t>
            </a: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350776"/>
          </a:xfrm>
        </p:spPr>
        <p:txBody>
          <a:bodyPr/>
          <a:lstStyle/>
          <a:p>
            <a:r>
              <a:rPr lang="hu-HU" dirty="0" smtClean="0"/>
              <a:t>Diffúzió?!</a:t>
            </a:r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500034" y="3929066"/>
            <a:ext cx="7943848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hu-HU" dirty="0" smtClean="0"/>
              <a:t>	</a:t>
            </a: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1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350776"/>
          </a:xfrm>
        </p:spPr>
        <p:txBody>
          <a:bodyPr/>
          <a:lstStyle/>
          <a:p>
            <a:r>
              <a:rPr lang="hu-HU" dirty="0" smtClean="0"/>
              <a:t>Diffúzió</a:t>
            </a:r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500034" y="3929066"/>
            <a:ext cx="7943848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hu-HU" dirty="0" smtClean="0"/>
              <a:t>	</a:t>
            </a: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C:\Users\Hartdegen\Desktop\diffuzi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25050"/>
            <a:ext cx="6264696" cy="493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1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Gyakorlat anyaga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Implementáljuk </a:t>
            </a:r>
            <a:r>
              <a:rPr lang="hu-HU" dirty="0" err="1" smtClean="0"/>
              <a:t>Matlab-ban</a:t>
            </a:r>
            <a:r>
              <a:rPr lang="hu-HU" dirty="0" smtClean="0"/>
              <a:t> a következő egyenleteket!</a:t>
            </a:r>
          </a:p>
          <a:p>
            <a:pPr algn="just"/>
            <a:endParaRPr lang="hu-HU" dirty="0"/>
          </a:p>
          <a:p>
            <a:pPr algn="just"/>
            <a:endParaRPr lang="hu-HU" dirty="0" smtClean="0"/>
          </a:p>
          <a:p>
            <a:pPr algn="just"/>
            <a:endParaRPr lang="hu-HU" dirty="0"/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 paraméterek változtatásával vizsgáljuk meg a rendszer általános működését!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08920"/>
            <a:ext cx="2088232" cy="141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863136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943</TotalTime>
  <Words>118</Words>
  <Application>Microsoft Office PowerPoint</Application>
  <PresentationFormat>Diavetítés a képernyőre (4:3 oldalarány)</PresentationFormat>
  <Paragraphs>50</Paragraphs>
  <Slides>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Dinamikai modellek a biológiában I. gyakorlat</vt:lpstr>
      <vt:lpstr>Előszó - követelmények</vt:lpstr>
      <vt:lpstr>Elméleti bevezető I.</vt:lpstr>
      <vt:lpstr>Elméleti bevezető II.</vt:lpstr>
      <vt:lpstr>Elméleti bevezető III.</vt:lpstr>
      <vt:lpstr>I. Gyakorlat anyaga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Hartdégen Márton</cp:lastModifiedBy>
  <cp:revision>36</cp:revision>
  <dcterms:created xsi:type="dcterms:W3CDTF">2014-09-15T19:16:28Z</dcterms:created>
  <dcterms:modified xsi:type="dcterms:W3CDTF">2015-02-12T05:59:11Z</dcterms:modified>
</cp:coreProperties>
</file>