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9" r:id="rId3"/>
    <p:sldId id="270" r:id="rId4"/>
    <p:sldId id="271" r:id="rId5"/>
    <p:sldId id="267" r:id="rId6"/>
    <p:sldId id="263" r:id="rId7"/>
    <p:sldId id="265" r:id="rId8"/>
    <p:sldId id="26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1" autoAdjust="0"/>
    <p:restoredTop sz="76895" autoAdjust="0"/>
  </p:normalViewPr>
  <p:slideViewPr>
    <p:cSldViewPr>
      <p:cViewPr varScale="1">
        <p:scale>
          <a:sx n="67" d="100"/>
          <a:sy n="67" d="100"/>
        </p:scale>
        <p:origin x="-1901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Forrás:</a:t>
            </a:r>
          </a:p>
          <a:p>
            <a:r>
              <a:rPr lang="hu-HU" dirty="0" smtClean="0"/>
              <a:t>https://wiki.itk.ppke.hu/twiki/pub/PPKE/Azideg-%C3%A9sizomrendszerelektrofiziol%C3%B3giaivizsg%C3%A1l%C3%B3m%C3%B3dszerei/membrjelensegek2015.pdf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999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/>
              <a:t>X</a:t>
            </a:r>
            <a:r>
              <a:rPr lang="hu-HU" dirty="0" smtClean="0"/>
              <a:t>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juhja</a:t>
            </a:r>
            <a:r>
              <a:rPr lang="hu-HU" dirty="0" smtClean="0"/>
              <a:t>@</a:t>
            </a:r>
            <a:r>
              <a:rPr lang="hu-HU" dirty="0" err="1" smtClean="0"/>
              <a:t>digitus.itk.ppke.hu</a:t>
            </a:r>
            <a:endParaRPr lang="hu-HU" dirty="0" smtClean="0"/>
          </a:p>
          <a:p>
            <a:r>
              <a:rPr lang="hu-HU" dirty="0" err="1" smtClean="0"/>
              <a:t>Hartdégen</a:t>
            </a:r>
            <a:r>
              <a:rPr lang="hu-HU" dirty="0" smtClean="0"/>
              <a:t> Márton</a:t>
            </a:r>
          </a:p>
          <a:p>
            <a:r>
              <a:rPr lang="hu-HU" dirty="0" err="1" smtClean="0"/>
              <a:t>hartdegenmarton</a:t>
            </a:r>
            <a:r>
              <a:rPr lang="hu-HU" dirty="0" smtClean="0"/>
              <a:t>@</a:t>
            </a:r>
            <a:r>
              <a:rPr lang="hu-HU" dirty="0" err="1" smtClean="0"/>
              <a:t>gmail.com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2015.05.07.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Sejtmembrán fehérjék szerkezete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99103"/>
            <a:ext cx="8064896" cy="49483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4265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6368" y="404664"/>
            <a:ext cx="8229600" cy="1143000"/>
          </a:xfrm>
        </p:spPr>
        <p:txBody>
          <a:bodyPr/>
          <a:lstStyle/>
          <a:p>
            <a:r>
              <a:rPr lang="hu-HU" dirty="0" smtClean="0"/>
              <a:t>Akciós potenciál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84784"/>
            <a:ext cx="7776864" cy="531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080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420688"/>
            <a:ext cx="8229600" cy="1143000"/>
          </a:xfrm>
        </p:spPr>
        <p:txBody>
          <a:bodyPr/>
          <a:lstStyle/>
          <a:p>
            <a:r>
              <a:rPr lang="hu-HU" dirty="0" smtClean="0"/>
              <a:t>Akciós potenciál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  <p:pic>
        <p:nvPicPr>
          <p:cNvPr id="4" name="Picture 3" descr="C:\Users\Hartdegen\Downloads\Garay\Gyakorlatok\Gyakorlat_10\image-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1556792"/>
            <a:ext cx="8890000" cy="5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14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Hodgkin-Huxley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endParaRPr lang="hu-HU" dirty="0"/>
          </a:p>
          <a:p>
            <a:endParaRPr lang="hu-HU" dirty="0" smtClean="0"/>
          </a:p>
          <a:p>
            <a:r>
              <a:rPr lang="hu-HU" dirty="0" smtClean="0"/>
              <a:t>I – áramerősség</a:t>
            </a:r>
          </a:p>
          <a:p>
            <a:r>
              <a:rPr lang="hu-HU" dirty="0" err="1" smtClean="0"/>
              <a:t>α</a:t>
            </a:r>
            <a:r>
              <a:rPr lang="hu-HU" baseline="-25000" dirty="0" err="1" smtClean="0"/>
              <a:t>n</a:t>
            </a:r>
            <a:r>
              <a:rPr lang="hu-HU" dirty="0" smtClean="0"/>
              <a:t> és </a:t>
            </a:r>
            <a:r>
              <a:rPr lang="el-GR" dirty="0" smtClean="0"/>
              <a:t>β</a:t>
            </a:r>
            <a:r>
              <a:rPr lang="hu-HU" baseline="-25000" dirty="0" smtClean="0"/>
              <a:t>n</a:t>
            </a:r>
            <a:r>
              <a:rPr lang="hu-HU" dirty="0" smtClean="0"/>
              <a:t> </a:t>
            </a:r>
            <a:r>
              <a:rPr lang="hu-HU" dirty="0" smtClean="0"/>
              <a:t>– </a:t>
            </a:r>
            <a:r>
              <a:rPr lang="hu-HU" smtClean="0"/>
              <a:t>mért eredmények</a:t>
            </a:r>
            <a:endParaRPr lang="hu-HU" dirty="0" smtClean="0"/>
          </a:p>
          <a:p>
            <a:r>
              <a:rPr lang="hu-HU" dirty="0" err="1" smtClean="0"/>
              <a:t>g</a:t>
            </a:r>
            <a:r>
              <a:rPr lang="hu-HU" baseline="-25000" dirty="0" err="1"/>
              <a:t>n</a:t>
            </a:r>
            <a:r>
              <a:rPr lang="hu-HU" dirty="0" smtClean="0"/>
              <a:t> – vezetőképesség </a:t>
            </a:r>
            <a:r>
              <a:rPr lang="hu-HU" dirty="0" err="1" smtClean="0"/>
              <a:t>max</a:t>
            </a:r>
            <a:r>
              <a:rPr lang="hu-HU" dirty="0" smtClean="0"/>
              <a:t>. értéke</a:t>
            </a:r>
          </a:p>
          <a:p>
            <a:r>
              <a:rPr lang="hu-HU" dirty="0" smtClean="0"/>
              <a:t>n,m és h 0-1 közötti értékek</a:t>
            </a:r>
            <a:endParaRPr lang="hu-H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31101"/>
            <a:ext cx="68770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1402" y="2420888"/>
            <a:ext cx="418147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863136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2073</TotalTime>
  <Words>135</Words>
  <Application>Microsoft Office PowerPoint</Application>
  <PresentationFormat>Diavetítés a képernyőre (4:3 oldalarány)</PresentationFormat>
  <Paragraphs>51</Paragraphs>
  <Slides>8</Slides>
  <Notes>1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Dinamikai modellek a biológiában X. gyakorlat</vt:lpstr>
      <vt:lpstr>Sejtmembrán fehérjék szerkezete</vt:lpstr>
      <vt:lpstr>Akciós potenciál I.</vt:lpstr>
      <vt:lpstr>Akciós potenciál II.</vt:lpstr>
      <vt:lpstr>Hodgkin-Huxley modell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Hartdégen Márton</cp:lastModifiedBy>
  <cp:revision>51</cp:revision>
  <dcterms:created xsi:type="dcterms:W3CDTF">2014-09-15T19:16:28Z</dcterms:created>
  <dcterms:modified xsi:type="dcterms:W3CDTF">2015-05-07T06:25:17Z</dcterms:modified>
</cp:coreProperties>
</file>