
<file path=[Content_Types].xml><?xml version="1.0" encoding="utf-8"?>
<Types xmlns="http://schemas.openxmlformats.org/package/2006/content-types">
  <Default ContentType="image/jpeg" Extension="jpg"/>
  <Default ContentType="application/x-fontdata" Extension="fntdata"/>
  <Default ContentType="image/gif" Extension="gif"/>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Lst>
  <p:sldSz cy="6858000" cx="12192000"/>
  <p:notesSz cx="6858000" cy="9144000"/>
  <p:embeddedFontLst>
    <p:embeddedFont>
      <p:font typeface="Corbel"/>
      <p:regular r:id="rId11"/>
      <p:bold r:id="rId12"/>
      <p:italic r:id="rId13"/>
      <p:boldItalic r:id="rId1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15" roundtripDataSignature="AMtx7mgNTSLYWKb3pxxjxN3GKpcnCEEfm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11" Type="http://schemas.openxmlformats.org/officeDocument/2006/relationships/font" Target="fonts/Corbel-regular.fntdata"/><Relationship Id="rId10" Type="http://schemas.openxmlformats.org/officeDocument/2006/relationships/slide" Target="slides/slide6.xml"/><Relationship Id="rId13" Type="http://schemas.openxmlformats.org/officeDocument/2006/relationships/font" Target="fonts/Corbel-italic.fntdata"/><Relationship Id="rId12" Type="http://schemas.openxmlformats.org/officeDocument/2006/relationships/font" Target="fonts/Corbel-bold.fntdata"/><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customschemas.google.com/relationships/presentationmetadata" Target="metadata"/><Relationship Id="rId14" Type="http://schemas.openxmlformats.org/officeDocument/2006/relationships/font" Target="fonts/Corbel-boldItalic.fnt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4" name="Shape 84"/>
        <p:cNvGrpSpPr/>
        <p:nvPr/>
      </p:nvGrpSpPr>
      <p:grpSpPr>
        <a:xfrm>
          <a:off x="0" y="0"/>
          <a:ext cx="0" cy="0"/>
          <a:chOff x="0" y="0"/>
          <a:chExt cx="0" cy="0"/>
        </a:xfrm>
      </p:grpSpPr>
      <p:sp>
        <p:nvSpPr>
          <p:cNvPr id="85" name="Google Shape;85;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hu-HU"/>
              <a:t>I’d like to welcome everyone. I’m going to talk about the role played by the nervous system in surviving. Firstly I’d like to talk a bit about the nervous system and it’s functions, and after that I’d like to introduce you the nociceptors, which play a main part of keeping us alive. </a:t>
            </a:r>
            <a:endParaRPr/>
          </a:p>
        </p:txBody>
      </p:sp>
      <p:sp>
        <p:nvSpPr>
          <p:cNvPr id="86" name="Google Shape;86;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0" name="Shape 90"/>
        <p:cNvGrpSpPr/>
        <p:nvPr/>
      </p:nvGrpSpPr>
      <p:grpSpPr>
        <a:xfrm>
          <a:off x="0" y="0"/>
          <a:ext cx="0" cy="0"/>
          <a:chOff x="0" y="0"/>
          <a:chExt cx="0" cy="0"/>
        </a:xfrm>
      </p:grpSpPr>
      <p:sp>
        <p:nvSpPr>
          <p:cNvPr id="91" name="Google Shape;91;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hu-HU"/>
              <a:t>The nervous system is one of the main organ systems in the body. The nervous system is a network of specialized cells, which transport information about the environment and itself, and also controls the other organ systems in the body.</a:t>
            </a:r>
            <a:endParaRPr/>
          </a:p>
          <a:p>
            <a:pPr indent="0" lvl="0" marL="0" rtl="0" algn="l">
              <a:lnSpc>
                <a:spcPct val="115000"/>
              </a:lnSpc>
              <a:spcBef>
                <a:spcPts val="0"/>
              </a:spcBef>
              <a:spcAft>
                <a:spcPts val="0"/>
              </a:spcAft>
              <a:buNone/>
            </a:pPr>
            <a:r>
              <a:rPr lang="hu-HU"/>
              <a:t>The nervous system has three main functions:</a:t>
            </a:r>
            <a:endParaRPr/>
          </a:p>
          <a:p>
            <a:pPr indent="-298450" lvl="0" marL="457200" rtl="0" algn="l">
              <a:lnSpc>
                <a:spcPct val="115000"/>
              </a:lnSpc>
              <a:spcBef>
                <a:spcPts val="0"/>
              </a:spcBef>
              <a:spcAft>
                <a:spcPts val="0"/>
              </a:spcAft>
              <a:buSzPts val="1100"/>
              <a:buAutoNum type="arabicPeriod"/>
            </a:pPr>
            <a:r>
              <a:rPr lang="hu-HU"/>
              <a:t>collects input from the body and the environment</a:t>
            </a:r>
            <a:endParaRPr/>
          </a:p>
          <a:p>
            <a:pPr indent="-298450" lvl="0" marL="457200" rtl="0" algn="l">
              <a:lnSpc>
                <a:spcPct val="115000"/>
              </a:lnSpc>
              <a:spcBef>
                <a:spcPts val="0"/>
              </a:spcBef>
              <a:spcAft>
                <a:spcPts val="0"/>
              </a:spcAft>
              <a:buSzPts val="1100"/>
              <a:buAutoNum type="arabicPeriod"/>
            </a:pPr>
            <a:r>
              <a:rPr lang="hu-HU"/>
              <a:t>understand and process the sensory input</a:t>
            </a:r>
            <a:endParaRPr/>
          </a:p>
          <a:p>
            <a:pPr indent="-298450" lvl="0" marL="457200" rtl="0" algn="l">
              <a:lnSpc>
                <a:spcPct val="115000"/>
              </a:lnSpc>
              <a:spcBef>
                <a:spcPts val="0"/>
              </a:spcBef>
              <a:spcAft>
                <a:spcPts val="0"/>
              </a:spcAft>
              <a:buSzPts val="1100"/>
              <a:buAutoNum type="arabicPeriod"/>
            </a:pPr>
            <a:r>
              <a:rPr lang="hu-HU"/>
              <a:t>make a proper response to the input</a:t>
            </a:r>
            <a:endParaRPr/>
          </a:p>
        </p:txBody>
      </p:sp>
      <p:sp>
        <p:nvSpPr>
          <p:cNvPr id="92" name="Google Shape;92;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8" name="Shape 98"/>
        <p:cNvGrpSpPr/>
        <p:nvPr/>
      </p:nvGrpSpPr>
      <p:grpSpPr>
        <a:xfrm>
          <a:off x="0" y="0"/>
          <a:ext cx="0" cy="0"/>
          <a:chOff x="0" y="0"/>
          <a:chExt cx="0" cy="0"/>
        </a:xfrm>
      </p:grpSpPr>
      <p:sp>
        <p:nvSpPr>
          <p:cNvPr id="99" name="Google Shape;99;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hu-HU"/>
              <a:t>Every animal has to recognize the danger immediately and have to make a decision: attack the threatening one or run away. In danger, the nervous and the hormonal system produce adrenalin and cortisol and affect all organs to be able to attack or run away.</a:t>
            </a:r>
            <a:endParaRPr/>
          </a:p>
          <a:p>
            <a:pPr indent="0" lvl="0" marL="0" rtl="0" algn="l">
              <a:lnSpc>
                <a:spcPct val="115000"/>
              </a:lnSpc>
              <a:spcBef>
                <a:spcPts val="0"/>
              </a:spcBef>
              <a:spcAft>
                <a:spcPts val="0"/>
              </a:spcAft>
              <a:buNone/>
            </a:pPr>
            <a:r>
              <a:rPr lang="hu-HU"/>
              <a:t>To survive it’s also really important to be able to respond to the environment in every minute - for example if we touch fire, be able to pull away our hand from the fire immediately to not burn it.  In this the nociceptors help us, what are the pain receptors in the body. The experience of the pain indicates the damage of the tissue, so these receptors have a high threshold. </a:t>
            </a:r>
            <a:endParaRPr/>
          </a:p>
          <a:p>
            <a:pPr indent="0" lvl="0" marL="0" rtl="0" algn="l">
              <a:lnSpc>
                <a:spcPct val="115000"/>
              </a:lnSpc>
              <a:spcBef>
                <a:spcPts val="0"/>
              </a:spcBef>
              <a:spcAft>
                <a:spcPts val="0"/>
              </a:spcAft>
              <a:buNone/>
            </a:pPr>
            <a:r>
              <a:rPr lang="hu-HU"/>
              <a:t>There are three main environmental effects, that can cause damage to the tissue:</a:t>
            </a:r>
            <a:endParaRPr/>
          </a:p>
        </p:txBody>
      </p:sp>
      <p:sp>
        <p:nvSpPr>
          <p:cNvPr id="100" name="Google Shape;100;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6" name="Shape 106"/>
        <p:cNvGrpSpPr/>
        <p:nvPr/>
      </p:nvGrpSpPr>
      <p:grpSpPr>
        <a:xfrm>
          <a:off x="0" y="0"/>
          <a:ext cx="0" cy="0"/>
          <a:chOff x="0" y="0"/>
          <a:chExt cx="0" cy="0"/>
        </a:xfrm>
      </p:grpSpPr>
      <p:sp>
        <p:nvSpPr>
          <p:cNvPr id="107" name="Google Shape;107;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rtl="0" algn="l">
              <a:lnSpc>
                <a:spcPct val="115000"/>
              </a:lnSpc>
              <a:spcBef>
                <a:spcPts val="0"/>
              </a:spcBef>
              <a:spcAft>
                <a:spcPts val="0"/>
              </a:spcAft>
              <a:buSzPts val="1100"/>
              <a:buChar char="●"/>
            </a:pPr>
            <a:r>
              <a:rPr b="1" lang="hu-HU"/>
              <a:t>mechanical nociceptors</a:t>
            </a:r>
            <a:r>
              <a:rPr lang="hu-HU"/>
              <a:t>: these nociceptors react to high pressure, tightness and the deformations of the tissue and also indicate the tear of the tissue. Their sensitivities are raised by the transient receptor potential (TRP) ion channels in their axon’s membrane. These channels are opening by the effect of the membrane deformations and allows ions to move through the channels. </a:t>
            </a:r>
            <a:endParaRPr/>
          </a:p>
          <a:p>
            <a:pPr indent="-298450" lvl="0" marL="457200" rtl="0" algn="l">
              <a:lnSpc>
                <a:spcPct val="115000"/>
              </a:lnSpc>
              <a:spcBef>
                <a:spcPts val="0"/>
              </a:spcBef>
              <a:spcAft>
                <a:spcPts val="0"/>
              </a:spcAft>
              <a:buSzPts val="1100"/>
              <a:buChar char="●"/>
            </a:pPr>
            <a:r>
              <a:rPr b="1" lang="hu-HU"/>
              <a:t>thermal nociceptors</a:t>
            </a:r>
            <a:r>
              <a:rPr lang="hu-HU"/>
              <a:t>: these receptors are sensitive for high temperature (43 Celcius or above), which can cause the damage of the tissue. It also contains TRP channels.</a:t>
            </a:r>
            <a:endParaRPr/>
          </a:p>
          <a:p>
            <a:pPr indent="-298450" lvl="0" marL="457200" rtl="0" algn="l">
              <a:lnSpc>
                <a:spcPct val="115000"/>
              </a:lnSpc>
              <a:spcBef>
                <a:spcPts val="0"/>
              </a:spcBef>
              <a:spcAft>
                <a:spcPts val="0"/>
              </a:spcAft>
              <a:buSzPts val="1100"/>
              <a:buChar char="●"/>
            </a:pPr>
            <a:r>
              <a:rPr b="1" lang="hu-HU"/>
              <a:t>chemical nociceptors</a:t>
            </a:r>
            <a:r>
              <a:rPr lang="hu-HU"/>
              <a:t>: this kind of nociceptors sense chemical substances, which cause pain. It also contains TRP channels, mostly TRPVs. </a:t>
            </a:r>
            <a:endParaRPr/>
          </a:p>
          <a:p>
            <a:pPr indent="-298450" lvl="0" marL="457200" rtl="0" algn="l">
              <a:lnSpc>
                <a:spcPct val="115000"/>
              </a:lnSpc>
              <a:spcBef>
                <a:spcPts val="0"/>
              </a:spcBef>
              <a:spcAft>
                <a:spcPts val="0"/>
              </a:spcAft>
              <a:buSzPts val="1100"/>
              <a:buChar char="●"/>
            </a:pPr>
            <a:r>
              <a:rPr b="1" lang="hu-HU"/>
              <a:t>sleeping/silent nociceptors</a:t>
            </a:r>
            <a:r>
              <a:rPr lang="hu-HU"/>
              <a:t>: these are the most unsensible nociceptors. These receptors don’t contain TRP channels, only reacts when the axon end is damaged or there is an intensive inflammation reaction. </a:t>
            </a:r>
            <a:endParaRPr/>
          </a:p>
          <a:p>
            <a:pPr indent="-298450" lvl="0" marL="457200" rtl="0" algn="l">
              <a:lnSpc>
                <a:spcPct val="115000"/>
              </a:lnSpc>
              <a:spcBef>
                <a:spcPts val="0"/>
              </a:spcBef>
              <a:spcAft>
                <a:spcPts val="0"/>
              </a:spcAft>
              <a:buSzPts val="1100"/>
              <a:buChar char="●"/>
            </a:pPr>
            <a:r>
              <a:rPr b="1" lang="hu-HU"/>
              <a:t>polymodal nociceptors</a:t>
            </a:r>
            <a:r>
              <a:rPr lang="hu-HU"/>
              <a:t>: the nociceptors listed above are sensible for only one effect, but polymodal nociceptors are sensible more than one effect.</a:t>
            </a:r>
            <a:endParaRPr/>
          </a:p>
        </p:txBody>
      </p:sp>
      <p:sp>
        <p:nvSpPr>
          <p:cNvPr id="108" name="Google Shape;108;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2" name="Shape 112"/>
        <p:cNvGrpSpPr/>
        <p:nvPr/>
      </p:nvGrpSpPr>
      <p:grpSpPr>
        <a:xfrm>
          <a:off x="0" y="0"/>
          <a:ext cx="0" cy="0"/>
          <a:chOff x="0" y="0"/>
          <a:chExt cx="0" cy="0"/>
        </a:xfrm>
      </p:grpSpPr>
      <p:sp>
        <p:nvSpPr>
          <p:cNvPr id="113" name="Google Shape;113;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hu-HU"/>
              <a:t>There are pain sensible neurons in both the spinal cord and in the brain. </a:t>
            </a:r>
            <a:endParaRPr/>
          </a:p>
          <a:p>
            <a:pPr indent="0" lvl="0" marL="0" rtl="0" algn="l">
              <a:lnSpc>
                <a:spcPct val="115000"/>
              </a:lnSpc>
              <a:spcBef>
                <a:spcPts val="0"/>
              </a:spcBef>
              <a:spcAft>
                <a:spcPts val="0"/>
              </a:spcAft>
              <a:buNone/>
            </a:pPr>
            <a:r>
              <a:rPr lang="hu-HU"/>
              <a:t>In the spinal cord, these neurons are in the ganglion spinale where the other sensory neurons are. The pains sensible neurons are pseudounopolars like the other sensory neurons, so they not affect the stimulus, it’s only a “nutrition central”.</a:t>
            </a:r>
            <a:endParaRPr/>
          </a:p>
          <a:p>
            <a:pPr indent="0" lvl="0" marL="0" rtl="0" algn="l">
              <a:lnSpc>
                <a:spcPct val="115000"/>
              </a:lnSpc>
              <a:spcBef>
                <a:spcPts val="0"/>
              </a:spcBef>
              <a:spcAft>
                <a:spcPts val="0"/>
              </a:spcAft>
              <a:buNone/>
            </a:pPr>
            <a:r>
              <a:rPr lang="hu-HU"/>
              <a:t>The pain sensible neurons in the brain contain somatosensory fibers. These neuron’s central axons reach the brain stem in the cranial nerve, but after this, the protopathic fibers create the spinal trigeminal nucleus.</a:t>
            </a:r>
            <a:endParaRPr/>
          </a:p>
          <a:p>
            <a:pPr indent="0" lvl="0" marL="0" rtl="0" algn="l">
              <a:spcBef>
                <a:spcPts val="0"/>
              </a:spcBef>
              <a:spcAft>
                <a:spcPts val="0"/>
              </a:spcAft>
              <a:buNone/>
            </a:pPr>
            <a:r>
              <a:t/>
            </a:r>
            <a:endParaRPr/>
          </a:p>
        </p:txBody>
      </p:sp>
      <p:sp>
        <p:nvSpPr>
          <p:cNvPr id="114" name="Google Shape;114;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0" name="Shape 120"/>
        <p:cNvGrpSpPr/>
        <p:nvPr/>
      </p:nvGrpSpPr>
      <p:grpSpPr>
        <a:xfrm>
          <a:off x="0" y="0"/>
          <a:ext cx="0" cy="0"/>
          <a:chOff x="0" y="0"/>
          <a:chExt cx="0" cy="0"/>
        </a:xfrm>
      </p:grpSpPr>
      <p:sp>
        <p:nvSpPr>
          <p:cNvPr id="121" name="Google Shape;121;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ímdia" showMasterSp="0" type="title">
  <p:cSld name="TITLE">
    <p:spTree>
      <p:nvGrpSpPr>
        <p:cNvPr id="13" name="Shape 13"/>
        <p:cNvGrpSpPr/>
        <p:nvPr/>
      </p:nvGrpSpPr>
      <p:grpSpPr>
        <a:xfrm>
          <a:off x="0" y="0"/>
          <a:ext cx="0" cy="0"/>
          <a:chOff x="0" y="0"/>
          <a:chExt cx="0" cy="0"/>
        </a:xfrm>
      </p:grpSpPr>
      <p:sp>
        <p:nvSpPr>
          <p:cNvPr id="14" name="Google Shape;14;p8"/>
          <p:cNvSpPr/>
          <p:nvPr/>
        </p:nvSpPr>
        <p:spPr>
          <a:xfrm>
            <a:off x="0" y="761999"/>
            <a:ext cx="9141619" cy="5334001"/>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 name="Google Shape;15;p8"/>
          <p:cNvSpPr/>
          <p:nvPr/>
        </p:nvSpPr>
        <p:spPr>
          <a:xfrm>
            <a:off x="9270263" y="761999"/>
            <a:ext cx="2925318" cy="5334001"/>
          </a:xfrm>
          <a:prstGeom prst="rect">
            <a:avLst/>
          </a:prstGeom>
          <a:solidFill>
            <a:srgbClr val="C8C8C8">
              <a:alpha val="49803"/>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8"/>
          <p:cNvSpPr txBox="1"/>
          <p:nvPr>
            <p:ph type="ctrTitle"/>
          </p:nvPr>
        </p:nvSpPr>
        <p:spPr>
          <a:xfrm>
            <a:off x="1069848" y="1298448"/>
            <a:ext cx="7315200" cy="3255264"/>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rgbClr val="FFFFFF"/>
              </a:buClr>
              <a:buSzPts val="5900"/>
              <a:buFont typeface="Corbel"/>
              <a:buNone/>
              <a:defRPr sz="5900">
                <a:solidFill>
                  <a:srgbClr val="FFFFF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8"/>
          <p:cNvSpPr txBox="1"/>
          <p:nvPr>
            <p:ph idx="1" type="subTitle"/>
          </p:nvPr>
        </p:nvSpPr>
        <p:spPr>
          <a:xfrm>
            <a:off x="1100015" y="4670246"/>
            <a:ext cx="7315200" cy="914400"/>
          </a:xfrm>
          <a:prstGeom prst="rect">
            <a:avLst/>
          </a:prstGeom>
          <a:noFill/>
          <a:ln>
            <a:noFill/>
          </a:ln>
        </p:spPr>
        <p:txBody>
          <a:bodyPr anchorCtr="0" anchor="t" bIns="45700" lIns="91425" spcFirstLastPara="1" rIns="91425" wrap="square" tIns="45700">
            <a:normAutofit/>
          </a:bodyPr>
          <a:lstStyle>
            <a:lvl1pPr lvl="0" algn="l">
              <a:lnSpc>
                <a:spcPct val="90000"/>
              </a:lnSpc>
              <a:spcBef>
                <a:spcPts val="1200"/>
              </a:spcBef>
              <a:spcAft>
                <a:spcPts val="0"/>
              </a:spcAft>
              <a:buSzPts val="2200"/>
              <a:buNone/>
              <a:defRPr sz="2200" cap="none">
                <a:solidFill>
                  <a:srgbClr val="EDECE4"/>
                </a:solidFill>
              </a:defRPr>
            </a:lvl1pPr>
            <a:lvl2pPr lvl="1" algn="ctr">
              <a:lnSpc>
                <a:spcPct val="90000"/>
              </a:lnSpc>
              <a:spcBef>
                <a:spcPts val="250"/>
              </a:spcBef>
              <a:spcAft>
                <a:spcPts val="0"/>
              </a:spcAft>
              <a:buSzPts val="2200"/>
              <a:buNone/>
              <a:defRPr sz="2200"/>
            </a:lvl2pPr>
            <a:lvl3pPr lvl="2" algn="ctr">
              <a:lnSpc>
                <a:spcPct val="90000"/>
              </a:lnSpc>
              <a:spcBef>
                <a:spcPts val="250"/>
              </a:spcBef>
              <a:spcAft>
                <a:spcPts val="0"/>
              </a:spcAft>
              <a:buSzPts val="2200"/>
              <a:buNone/>
              <a:defRPr sz="2200"/>
            </a:lvl3pPr>
            <a:lvl4pPr lvl="3" algn="ctr">
              <a:lnSpc>
                <a:spcPct val="90000"/>
              </a:lnSpc>
              <a:spcBef>
                <a:spcPts val="250"/>
              </a:spcBef>
              <a:spcAft>
                <a:spcPts val="0"/>
              </a:spcAft>
              <a:buSzPts val="2000"/>
              <a:buNone/>
              <a:defRPr sz="2000"/>
            </a:lvl4pPr>
            <a:lvl5pPr lvl="4" algn="ctr">
              <a:lnSpc>
                <a:spcPct val="90000"/>
              </a:lnSpc>
              <a:spcBef>
                <a:spcPts val="250"/>
              </a:spcBef>
              <a:spcAft>
                <a:spcPts val="0"/>
              </a:spcAft>
              <a:buSzPts val="2000"/>
              <a:buNone/>
              <a:defRPr sz="2000"/>
            </a:lvl5pPr>
            <a:lvl6pPr lvl="5" algn="ctr">
              <a:lnSpc>
                <a:spcPct val="90000"/>
              </a:lnSpc>
              <a:spcBef>
                <a:spcPts val="250"/>
              </a:spcBef>
              <a:spcAft>
                <a:spcPts val="0"/>
              </a:spcAft>
              <a:buSzPts val="2000"/>
              <a:buNone/>
              <a:defRPr sz="2000"/>
            </a:lvl6pPr>
            <a:lvl7pPr lvl="6" algn="ctr">
              <a:lnSpc>
                <a:spcPct val="90000"/>
              </a:lnSpc>
              <a:spcBef>
                <a:spcPts val="250"/>
              </a:spcBef>
              <a:spcAft>
                <a:spcPts val="0"/>
              </a:spcAft>
              <a:buSzPts val="2000"/>
              <a:buNone/>
              <a:defRPr sz="2000"/>
            </a:lvl7pPr>
            <a:lvl8pPr lvl="7" algn="ctr">
              <a:lnSpc>
                <a:spcPct val="90000"/>
              </a:lnSpc>
              <a:spcBef>
                <a:spcPts val="250"/>
              </a:spcBef>
              <a:spcAft>
                <a:spcPts val="0"/>
              </a:spcAft>
              <a:buSzPts val="2000"/>
              <a:buNone/>
              <a:defRPr sz="2000"/>
            </a:lvl8pPr>
            <a:lvl9pPr lvl="8" algn="ctr">
              <a:lnSpc>
                <a:spcPct val="90000"/>
              </a:lnSpc>
              <a:spcBef>
                <a:spcPts val="250"/>
              </a:spcBef>
              <a:spcAft>
                <a:spcPts val="250"/>
              </a:spcAft>
              <a:buSzPts val="2000"/>
              <a:buNone/>
              <a:defRPr sz="2000"/>
            </a:lvl9pPr>
          </a:lstStyle>
          <a:p/>
        </p:txBody>
      </p:sp>
      <p:sp>
        <p:nvSpPr>
          <p:cNvPr id="18" name="Google Shape;18;p8"/>
          <p:cNvSpPr txBox="1"/>
          <p:nvPr>
            <p:ph idx="10" type="dt"/>
          </p:nvPr>
        </p:nvSpPr>
        <p:spPr>
          <a:xfrm>
            <a:off x="262465"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8"/>
          <p:cNvSpPr txBox="1"/>
          <p:nvPr>
            <p:ph idx="11" type="ftr"/>
          </p:nvPr>
        </p:nvSpPr>
        <p:spPr>
          <a:xfrm>
            <a:off x="3869268" y="6356350"/>
            <a:ext cx="5911517"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8"/>
          <p:cNvSpPr txBox="1"/>
          <p:nvPr>
            <p:ph idx="12" type="sldNum"/>
          </p:nvPr>
        </p:nvSpPr>
        <p:spPr>
          <a:xfrm>
            <a:off x="10634135" y="6356350"/>
            <a:ext cx="153092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hu-HU"/>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ím és függőleges szöveg" type="vertTx">
  <p:cSld name="VERTICAL_TEXT">
    <p:spTree>
      <p:nvGrpSpPr>
        <p:cNvPr id="72" name="Shape 72"/>
        <p:cNvGrpSpPr/>
        <p:nvPr/>
      </p:nvGrpSpPr>
      <p:grpSpPr>
        <a:xfrm>
          <a:off x="0" y="0"/>
          <a:ext cx="0" cy="0"/>
          <a:chOff x="0" y="0"/>
          <a:chExt cx="0" cy="0"/>
        </a:xfrm>
      </p:grpSpPr>
      <p:sp>
        <p:nvSpPr>
          <p:cNvPr id="73" name="Google Shape;73;p17"/>
          <p:cNvSpPr txBox="1"/>
          <p:nvPr>
            <p:ph type="title"/>
          </p:nvPr>
        </p:nvSpPr>
        <p:spPr>
          <a:xfrm>
            <a:off x="252919" y="1123837"/>
            <a:ext cx="2947482" cy="460118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rgbClr val="FFFFF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17"/>
          <p:cNvSpPr txBox="1"/>
          <p:nvPr>
            <p:ph idx="1" type="body"/>
          </p:nvPr>
        </p:nvSpPr>
        <p:spPr>
          <a:xfrm rot="5400000">
            <a:off x="4966548" y="-233172"/>
            <a:ext cx="5120640" cy="73152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200"/>
              </a:spcBef>
              <a:spcAft>
                <a:spcPts val="0"/>
              </a:spcAft>
              <a:buSzPts val="1800"/>
              <a:buChar char="●"/>
              <a:defRPr/>
            </a:lvl1pPr>
            <a:lvl2pPr indent="-342900" lvl="1" marL="914400" algn="l">
              <a:lnSpc>
                <a:spcPct val="90000"/>
              </a:lnSpc>
              <a:spcBef>
                <a:spcPts val="250"/>
              </a:spcBef>
              <a:spcAft>
                <a:spcPts val="0"/>
              </a:spcAft>
              <a:buSzPts val="1800"/>
              <a:buChar char="●"/>
              <a:defRPr/>
            </a:lvl2pPr>
            <a:lvl3pPr indent="-342900" lvl="2" marL="1371600" algn="l">
              <a:lnSpc>
                <a:spcPct val="90000"/>
              </a:lnSpc>
              <a:spcBef>
                <a:spcPts val="250"/>
              </a:spcBef>
              <a:spcAft>
                <a:spcPts val="0"/>
              </a:spcAft>
              <a:buSzPts val="1800"/>
              <a:buChar char="●"/>
              <a:defRPr/>
            </a:lvl3pPr>
            <a:lvl4pPr indent="-342900" lvl="3" marL="1828800" algn="l">
              <a:lnSpc>
                <a:spcPct val="90000"/>
              </a:lnSpc>
              <a:spcBef>
                <a:spcPts val="250"/>
              </a:spcBef>
              <a:spcAft>
                <a:spcPts val="0"/>
              </a:spcAft>
              <a:buSzPts val="1800"/>
              <a:buChar char="●"/>
              <a:defRPr/>
            </a:lvl4pPr>
            <a:lvl5pPr indent="-342900" lvl="4" marL="2286000" algn="l">
              <a:lnSpc>
                <a:spcPct val="90000"/>
              </a:lnSpc>
              <a:spcBef>
                <a:spcPts val="250"/>
              </a:spcBef>
              <a:spcAft>
                <a:spcPts val="0"/>
              </a:spcAft>
              <a:buSzPts val="1800"/>
              <a:buChar char="●"/>
              <a:defRPr/>
            </a:lvl5pPr>
            <a:lvl6pPr indent="-342900" lvl="5" marL="2743200" algn="l">
              <a:lnSpc>
                <a:spcPct val="90000"/>
              </a:lnSpc>
              <a:spcBef>
                <a:spcPts val="250"/>
              </a:spcBef>
              <a:spcAft>
                <a:spcPts val="0"/>
              </a:spcAft>
              <a:buSzPts val="1800"/>
              <a:buChar char="●"/>
              <a:defRPr/>
            </a:lvl6pPr>
            <a:lvl7pPr indent="-342900" lvl="6" marL="3200400" algn="l">
              <a:lnSpc>
                <a:spcPct val="90000"/>
              </a:lnSpc>
              <a:spcBef>
                <a:spcPts val="250"/>
              </a:spcBef>
              <a:spcAft>
                <a:spcPts val="0"/>
              </a:spcAft>
              <a:buSzPts val="1800"/>
              <a:buChar char="●"/>
              <a:defRPr/>
            </a:lvl7pPr>
            <a:lvl8pPr indent="-342900" lvl="7" marL="3657600" algn="l">
              <a:lnSpc>
                <a:spcPct val="90000"/>
              </a:lnSpc>
              <a:spcBef>
                <a:spcPts val="250"/>
              </a:spcBef>
              <a:spcAft>
                <a:spcPts val="0"/>
              </a:spcAft>
              <a:buSzPts val="1800"/>
              <a:buChar char="●"/>
              <a:defRPr/>
            </a:lvl8pPr>
            <a:lvl9pPr indent="-342900" lvl="8" marL="4114800" algn="l">
              <a:lnSpc>
                <a:spcPct val="90000"/>
              </a:lnSpc>
              <a:spcBef>
                <a:spcPts val="250"/>
              </a:spcBef>
              <a:spcAft>
                <a:spcPts val="250"/>
              </a:spcAft>
              <a:buSzPts val="1800"/>
              <a:buChar char="●"/>
              <a:defRPr/>
            </a:lvl9pPr>
          </a:lstStyle>
          <a:p/>
        </p:txBody>
      </p:sp>
      <p:sp>
        <p:nvSpPr>
          <p:cNvPr id="75" name="Google Shape;75;p17"/>
          <p:cNvSpPr txBox="1"/>
          <p:nvPr>
            <p:ph idx="10" type="dt"/>
          </p:nvPr>
        </p:nvSpPr>
        <p:spPr>
          <a:xfrm>
            <a:off x="262465"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17"/>
          <p:cNvSpPr txBox="1"/>
          <p:nvPr>
            <p:ph idx="11" type="ftr"/>
          </p:nvPr>
        </p:nvSpPr>
        <p:spPr>
          <a:xfrm>
            <a:off x="3869268" y="6356350"/>
            <a:ext cx="5911517"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17"/>
          <p:cNvSpPr txBox="1"/>
          <p:nvPr>
            <p:ph idx="12" type="sldNum"/>
          </p:nvPr>
        </p:nvSpPr>
        <p:spPr>
          <a:xfrm>
            <a:off x="10634135" y="6356350"/>
            <a:ext cx="153092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hu-HU"/>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Függőleges cím és szöveg" type="vertTitleAndTx">
  <p:cSld name="VERTICAL_TITLE_AND_VERTICAL_TEXT">
    <p:spTree>
      <p:nvGrpSpPr>
        <p:cNvPr id="78" name="Shape 78"/>
        <p:cNvGrpSpPr/>
        <p:nvPr/>
      </p:nvGrpSpPr>
      <p:grpSpPr>
        <a:xfrm>
          <a:off x="0" y="0"/>
          <a:ext cx="0" cy="0"/>
          <a:chOff x="0" y="0"/>
          <a:chExt cx="0" cy="0"/>
        </a:xfrm>
      </p:grpSpPr>
      <p:sp>
        <p:nvSpPr>
          <p:cNvPr id="79" name="Google Shape;79;p18"/>
          <p:cNvSpPr txBox="1"/>
          <p:nvPr>
            <p:ph type="title"/>
          </p:nvPr>
        </p:nvSpPr>
        <p:spPr>
          <a:xfrm rot="5400000">
            <a:off x="-685800" y="2057400"/>
            <a:ext cx="4953000" cy="28194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rgbClr val="FFFFF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18"/>
          <p:cNvSpPr txBox="1"/>
          <p:nvPr>
            <p:ph idx="1" type="body"/>
          </p:nvPr>
        </p:nvSpPr>
        <p:spPr>
          <a:xfrm rot="5400000">
            <a:off x="4965192" y="-228600"/>
            <a:ext cx="5120640" cy="73152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200"/>
              </a:spcBef>
              <a:spcAft>
                <a:spcPts val="0"/>
              </a:spcAft>
              <a:buSzPts val="1800"/>
              <a:buChar char="●"/>
              <a:defRPr/>
            </a:lvl1pPr>
            <a:lvl2pPr indent="-342900" lvl="1" marL="914400" algn="l">
              <a:lnSpc>
                <a:spcPct val="90000"/>
              </a:lnSpc>
              <a:spcBef>
                <a:spcPts val="250"/>
              </a:spcBef>
              <a:spcAft>
                <a:spcPts val="0"/>
              </a:spcAft>
              <a:buSzPts val="1800"/>
              <a:buChar char="●"/>
              <a:defRPr/>
            </a:lvl2pPr>
            <a:lvl3pPr indent="-342900" lvl="2" marL="1371600" algn="l">
              <a:lnSpc>
                <a:spcPct val="90000"/>
              </a:lnSpc>
              <a:spcBef>
                <a:spcPts val="250"/>
              </a:spcBef>
              <a:spcAft>
                <a:spcPts val="0"/>
              </a:spcAft>
              <a:buSzPts val="1800"/>
              <a:buChar char="●"/>
              <a:defRPr/>
            </a:lvl3pPr>
            <a:lvl4pPr indent="-342900" lvl="3" marL="1828800" algn="l">
              <a:lnSpc>
                <a:spcPct val="90000"/>
              </a:lnSpc>
              <a:spcBef>
                <a:spcPts val="250"/>
              </a:spcBef>
              <a:spcAft>
                <a:spcPts val="0"/>
              </a:spcAft>
              <a:buSzPts val="1800"/>
              <a:buChar char="●"/>
              <a:defRPr/>
            </a:lvl4pPr>
            <a:lvl5pPr indent="-342900" lvl="4" marL="2286000" algn="l">
              <a:lnSpc>
                <a:spcPct val="90000"/>
              </a:lnSpc>
              <a:spcBef>
                <a:spcPts val="250"/>
              </a:spcBef>
              <a:spcAft>
                <a:spcPts val="0"/>
              </a:spcAft>
              <a:buSzPts val="1800"/>
              <a:buChar char="●"/>
              <a:defRPr/>
            </a:lvl5pPr>
            <a:lvl6pPr indent="-342900" lvl="5" marL="2743200" algn="l">
              <a:lnSpc>
                <a:spcPct val="90000"/>
              </a:lnSpc>
              <a:spcBef>
                <a:spcPts val="250"/>
              </a:spcBef>
              <a:spcAft>
                <a:spcPts val="0"/>
              </a:spcAft>
              <a:buSzPts val="1800"/>
              <a:buChar char="●"/>
              <a:defRPr/>
            </a:lvl6pPr>
            <a:lvl7pPr indent="-342900" lvl="6" marL="3200400" algn="l">
              <a:lnSpc>
                <a:spcPct val="90000"/>
              </a:lnSpc>
              <a:spcBef>
                <a:spcPts val="250"/>
              </a:spcBef>
              <a:spcAft>
                <a:spcPts val="0"/>
              </a:spcAft>
              <a:buSzPts val="1800"/>
              <a:buChar char="●"/>
              <a:defRPr/>
            </a:lvl7pPr>
            <a:lvl8pPr indent="-342900" lvl="7" marL="3657600" algn="l">
              <a:lnSpc>
                <a:spcPct val="90000"/>
              </a:lnSpc>
              <a:spcBef>
                <a:spcPts val="250"/>
              </a:spcBef>
              <a:spcAft>
                <a:spcPts val="0"/>
              </a:spcAft>
              <a:buSzPts val="1800"/>
              <a:buChar char="●"/>
              <a:defRPr/>
            </a:lvl8pPr>
            <a:lvl9pPr indent="-342900" lvl="8" marL="4114800" algn="l">
              <a:lnSpc>
                <a:spcPct val="90000"/>
              </a:lnSpc>
              <a:spcBef>
                <a:spcPts val="250"/>
              </a:spcBef>
              <a:spcAft>
                <a:spcPts val="250"/>
              </a:spcAft>
              <a:buSzPts val="1800"/>
              <a:buChar char="●"/>
              <a:defRPr/>
            </a:lvl9pPr>
          </a:lstStyle>
          <a:p/>
        </p:txBody>
      </p:sp>
      <p:sp>
        <p:nvSpPr>
          <p:cNvPr id="81" name="Google Shape;81;p18"/>
          <p:cNvSpPr txBox="1"/>
          <p:nvPr>
            <p:ph idx="10" type="dt"/>
          </p:nvPr>
        </p:nvSpPr>
        <p:spPr>
          <a:xfrm>
            <a:off x="262465"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18"/>
          <p:cNvSpPr txBox="1"/>
          <p:nvPr>
            <p:ph idx="11" type="ftr"/>
          </p:nvPr>
        </p:nvSpPr>
        <p:spPr>
          <a:xfrm>
            <a:off x="3869268" y="6356350"/>
            <a:ext cx="5911517"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18"/>
          <p:cNvSpPr txBox="1"/>
          <p:nvPr>
            <p:ph idx="12" type="sldNum"/>
          </p:nvPr>
        </p:nvSpPr>
        <p:spPr>
          <a:xfrm>
            <a:off x="10634135" y="6356350"/>
            <a:ext cx="153092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hu-HU"/>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ím és tartalom" type="obj">
  <p:cSld name="OBJECT">
    <p:spTree>
      <p:nvGrpSpPr>
        <p:cNvPr id="21" name="Shape 21"/>
        <p:cNvGrpSpPr/>
        <p:nvPr/>
      </p:nvGrpSpPr>
      <p:grpSpPr>
        <a:xfrm>
          <a:off x="0" y="0"/>
          <a:ext cx="0" cy="0"/>
          <a:chOff x="0" y="0"/>
          <a:chExt cx="0" cy="0"/>
        </a:xfrm>
      </p:grpSpPr>
      <p:sp>
        <p:nvSpPr>
          <p:cNvPr id="22" name="Google Shape;22;p9"/>
          <p:cNvSpPr txBox="1"/>
          <p:nvPr>
            <p:ph type="title"/>
          </p:nvPr>
        </p:nvSpPr>
        <p:spPr>
          <a:xfrm>
            <a:off x="252919" y="1123837"/>
            <a:ext cx="2947482" cy="460118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rgbClr val="FFFFF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9"/>
          <p:cNvSpPr txBox="1"/>
          <p:nvPr>
            <p:ph idx="1" type="body"/>
          </p:nvPr>
        </p:nvSpPr>
        <p:spPr>
          <a:xfrm>
            <a:off x="3869268" y="864108"/>
            <a:ext cx="7315200" cy="5120640"/>
          </a:xfrm>
          <a:prstGeom prst="rect">
            <a:avLst/>
          </a:prstGeom>
          <a:noFill/>
          <a:ln>
            <a:noFill/>
          </a:ln>
        </p:spPr>
        <p:txBody>
          <a:bodyPr anchorCtr="0" anchor="ctr" bIns="45700" lIns="91425" spcFirstLastPara="1" rIns="91425" wrap="square" tIns="45700">
            <a:normAutofit/>
          </a:bodyPr>
          <a:lstStyle>
            <a:lvl1pPr indent="-342900" lvl="0" marL="457200" algn="l">
              <a:lnSpc>
                <a:spcPct val="90000"/>
              </a:lnSpc>
              <a:spcBef>
                <a:spcPts val="1200"/>
              </a:spcBef>
              <a:spcAft>
                <a:spcPts val="0"/>
              </a:spcAft>
              <a:buSzPts val="1800"/>
              <a:buChar char="●"/>
              <a:defRPr/>
            </a:lvl1pPr>
            <a:lvl2pPr indent="-342900" lvl="1" marL="914400" algn="l">
              <a:lnSpc>
                <a:spcPct val="90000"/>
              </a:lnSpc>
              <a:spcBef>
                <a:spcPts val="250"/>
              </a:spcBef>
              <a:spcAft>
                <a:spcPts val="0"/>
              </a:spcAft>
              <a:buSzPts val="1800"/>
              <a:buChar char="●"/>
              <a:defRPr/>
            </a:lvl2pPr>
            <a:lvl3pPr indent="-342900" lvl="2" marL="1371600" algn="l">
              <a:lnSpc>
                <a:spcPct val="90000"/>
              </a:lnSpc>
              <a:spcBef>
                <a:spcPts val="250"/>
              </a:spcBef>
              <a:spcAft>
                <a:spcPts val="0"/>
              </a:spcAft>
              <a:buSzPts val="1800"/>
              <a:buChar char="●"/>
              <a:defRPr/>
            </a:lvl3pPr>
            <a:lvl4pPr indent="-342900" lvl="3" marL="1828800" algn="l">
              <a:lnSpc>
                <a:spcPct val="90000"/>
              </a:lnSpc>
              <a:spcBef>
                <a:spcPts val="250"/>
              </a:spcBef>
              <a:spcAft>
                <a:spcPts val="0"/>
              </a:spcAft>
              <a:buSzPts val="1800"/>
              <a:buChar char="●"/>
              <a:defRPr/>
            </a:lvl4pPr>
            <a:lvl5pPr indent="-342900" lvl="4" marL="2286000" algn="l">
              <a:lnSpc>
                <a:spcPct val="90000"/>
              </a:lnSpc>
              <a:spcBef>
                <a:spcPts val="250"/>
              </a:spcBef>
              <a:spcAft>
                <a:spcPts val="0"/>
              </a:spcAft>
              <a:buSzPts val="1800"/>
              <a:buChar char="●"/>
              <a:defRPr/>
            </a:lvl5pPr>
            <a:lvl6pPr indent="-342900" lvl="5" marL="2743200" algn="l">
              <a:lnSpc>
                <a:spcPct val="90000"/>
              </a:lnSpc>
              <a:spcBef>
                <a:spcPts val="250"/>
              </a:spcBef>
              <a:spcAft>
                <a:spcPts val="0"/>
              </a:spcAft>
              <a:buSzPts val="1800"/>
              <a:buChar char="●"/>
              <a:defRPr/>
            </a:lvl6pPr>
            <a:lvl7pPr indent="-342900" lvl="6" marL="3200400" algn="l">
              <a:lnSpc>
                <a:spcPct val="90000"/>
              </a:lnSpc>
              <a:spcBef>
                <a:spcPts val="250"/>
              </a:spcBef>
              <a:spcAft>
                <a:spcPts val="0"/>
              </a:spcAft>
              <a:buSzPts val="1800"/>
              <a:buChar char="●"/>
              <a:defRPr/>
            </a:lvl7pPr>
            <a:lvl8pPr indent="-342900" lvl="7" marL="3657600" algn="l">
              <a:lnSpc>
                <a:spcPct val="90000"/>
              </a:lnSpc>
              <a:spcBef>
                <a:spcPts val="250"/>
              </a:spcBef>
              <a:spcAft>
                <a:spcPts val="0"/>
              </a:spcAft>
              <a:buSzPts val="1800"/>
              <a:buChar char="●"/>
              <a:defRPr/>
            </a:lvl8pPr>
            <a:lvl9pPr indent="-342900" lvl="8" marL="4114800" algn="l">
              <a:lnSpc>
                <a:spcPct val="90000"/>
              </a:lnSpc>
              <a:spcBef>
                <a:spcPts val="250"/>
              </a:spcBef>
              <a:spcAft>
                <a:spcPts val="250"/>
              </a:spcAft>
              <a:buSzPts val="1800"/>
              <a:buChar char="●"/>
              <a:defRPr/>
            </a:lvl9pPr>
          </a:lstStyle>
          <a:p/>
        </p:txBody>
      </p:sp>
      <p:sp>
        <p:nvSpPr>
          <p:cNvPr id="24" name="Google Shape;24;p9"/>
          <p:cNvSpPr txBox="1"/>
          <p:nvPr>
            <p:ph idx="10" type="dt"/>
          </p:nvPr>
        </p:nvSpPr>
        <p:spPr>
          <a:xfrm>
            <a:off x="262465"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9"/>
          <p:cNvSpPr txBox="1"/>
          <p:nvPr>
            <p:ph idx="11" type="ftr"/>
          </p:nvPr>
        </p:nvSpPr>
        <p:spPr>
          <a:xfrm>
            <a:off x="3869268" y="6356350"/>
            <a:ext cx="5911517"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9"/>
          <p:cNvSpPr txBox="1"/>
          <p:nvPr>
            <p:ph idx="12" type="sldNum"/>
          </p:nvPr>
        </p:nvSpPr>
        <p:spPr>
          <a:xfrm>
            <a:off x="10634135" y="6356350"/>
            <a:ext cx="153092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hu-HU"/>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zakaszfejléc" type="secHead">
  <p:cSld name="SECTION_HEADER">
    <p:spTree>
      <p:nvGrpSpPr>
        <p:cNvPr id="27" name="Shape 27"/>
        <p:cNvGrpSpPr/>
        <p:nvPr/>
      </p:nvGrpSpPr>
      <p:grpSpPr>
        <a:xfrm>
          <a:off x="0" y="0"/>
          <a:ext cx="0" cy="0"/>
          <a:chOff x="0" y="0"/>
          <a:chExt cx="0" cy="0"/>
        </a:xfrm>
      </p:grpSpPr>
      <p:sp>
        <p:nvSpPr>
          <p:cNvPr id="28" name="Google Shape;28;p10"/>
          <p:cNvSpPr txBox="1"/>
          <p:nvPr>
            <p:ph type="title"/>
          </p:nvPr>
        </p:nvSpPr>
        <p:spPr>
          <a:xfrm>
            <a:off x="3867912" y="1298448"/>
            <a:ext cx="7315200" cy="3255264"/>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rgbClr val="4D4635"/>
              </a:buClr>
              <a:buSzPts val="5900"/>
              <a:buFont typeface="Corbel"/>
              <a:buNone/>
              <a:defRPr b="0" sz="5900">
                <a:solidFill>
                  <a:srgbClr val="4D4635"/>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10"/>
          <p:cNvSpPr txBox="1"/>
          <p:nvPr>
            <p:ph idx="1" type="body"/>
          </p:nvPr>
        </p:nvSpPr>
        <p:spPr>
          <a:xfrm>
            <a:off x="3886200" y="4672584"/>
            <a:ext cx="7315200" cy="914400"/>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200"/>
              </a:spcBef>
              <a:spcAft>
                <a:spcPts val="0"/>
              </a:spcAft>
              <a:buSzPts val="2200"/>
              <a:buNone/>
              <a:defRPr sz="2200" cap="none">
                <a:solidFill>
                  <a:schemeClr val="dk2"/>
                </a:solidFill>
              </a:defRPr>
            </a:lvl1pPr>
            <a:lvl2pPr indent="-228600" lvl="1" marL="914400" algn="l">
              <a:lnSpc>
                <a:spcPct val="90000"/>
              </a:lnSpc>
              <a:spcBef>
                <a:spcPts val="250"/>
              </a:spcBef>
              <a:spcAft>
                <a:spcPts val="0"/>
              </a:spcAft>
              <a:buSzPts val="1800"/>
              <a:buNone/>
              <a:defRPr sz="1800">
                <a:solidFill>
                  <a:srgbClr val="8C8B8A"/>
                </a:solidFill>
              </a:defRPr>
            </a:lvl2pPr>
            <a:lvl3pPr indent="-228600" lvl="2" marL="1371600" algn="l">
              <a:lnSpc>
                <a:spcPct val="90000"/>
              </a:lnSpc>
              <a:spcBef>
                <a:spcPts val="250"/>
              </a:spcBef>
              <a:spcAft>
                <a:spcPts val="0"/>
              </a:spcAft>
              <a:buSzPts val="1600"/>
              <a:buNone/>
              <a:defRPr sz="1600">
                <a:solidFill>
                  <a:srgbClr val="8C8B8A"/>
                </a:solidFill>
              </a:defRPr>
            </a:lvl3pPr>
            <a:lvl4pPr indent="-228600" lvl="3" marL="1828800" algn="l">
              <a:lnSpc>
                <a:spcPct val="90000"/>
              </a:lnSpc>
              <a:spcBef>
                <a:spcPts val="250"/>
              </a:spcBef>
              <a:spcAft>
                <a:spcPts val="0"/>
              </a:spcAft>
              <a:buSzPts val="1400"/>
              <a:buNone/>
              <a:defRPr sz="1400">
                <a:solidFill>
                  <a:srgbClr val="8C8B8A"/>
                </a:solidFill>
              </a:defRPr>
            </a:lvl4pPr>
            <a:lvl5pPr indent="-228600" lvl="4" marL="2286000" algn="l">
              <a:lnSpc>
                <a:spcPct val="90000"/>
              </a:lnSpc>
              <a:spcBef>
                <a:spcPts val="250"/>
              </a:spcBef>
              <a:spcAft>
                <a:spcPts val="0"/>
              </a:spcAft>
              <a:buSzPts val="1400"/>
              <a:buNone/>
              <a:defRPr sz="1400">
                <a:solidFill>
                  <a:srgbClr val="8C8B8A"/>
                </a:solidFill>
              </a:defRPr>
            </a:lvl5pPr>
            <a:lvl6pPr indent="-228600" lvl="5" marL="2743200" algn="l">
              <a:lnSpc>
                <a:spcPct val="90000"/>
              </a:lnSpc>
              <a:spcBef>
                <a:spcPts val="250"/>
              </a:spcBef>
              <a:spcAft>
                <a:spcPts val="0"/>
              </a:spcAft>
              <a:buSzPts val="1400"/>
              <a:buNone/>
              <a:defRPr sz="1400">
                <a:solidFill>
                  <a:srgbClr val="8C8B8A"/>
                </a:solidFill>
              </a:defRPr>
            </a:lvl6pPr>
            <a:lvl7pPr indent="-228600" lvl="6" marL="3200400" algn="l">
              <a:lnSpc>
                <a:spcPct val="90000"/>
              </a:lnSpc>
              <a:spcBef>
                <a:spcPts val="250"/>
              </a:spcBef>
              <a:spcAft>
                <a:spcPts val="0"/>
              </a:spcAft>
              <a:buSzPts val="1400"/>
              <a:buNone/>
              <a:defRPr sz="1400">
                <a:solidFill>
                  <a:srgbClr val="8C8B8A"/>
                </a:solidFill>
              </a:defRPr>
            </a:lvl7pPr>
            <a:lvl8pPr indent="-228600" lvl="7" marL="3657600" algn="l">
              <a:lnSpc>
                <a:spcPct val="90000"/>
              </a:lnSpc>
              <a:spcBef>
                <a:spcPts val="250"/>
              </a:spcBef>
              <a:spcAft>
                <a:spcPts val="0"/>
              </a:spcAft>
              <a:buSzPts val="1400"/>
              <a:buNone/>
              <a:defRPr sz="1400">
                <a:solidFill>
                  <a:srgbClr val="8C8B8A"/>
                </a:solidFill>
              </a:defRPr>
            </a:lvl8pPr>
            <a:lvl9pPr indent="-228600" lvl="8" marL="4114800" algn="l">
              <a:lnSpc>
                <a:spcPct val="90000"/>
              </a:lnSpc>
              <a:spcBef>
                <a:spcPts val="250"/>
              </a:spcBef>
              <a:spcAft>
                <a:spcPts val="250"/>
              </a:spcAft>
              <a:buSzPts val="1400"/>
              <a:buNone/>
              <a:defRPr sz="1400">
                <a:solidFill>
                  <a:srgbClr val="8C8B8A"/>
                </a:solidFill>
              </a:defRPr>
            </a:lvl9pPr>
          </a:lstStyle>
          <a:p/>
        </p:txBody>
      </p:sp>
      <p:sp>
        <p:nvSpPr>
          <p:cNvPr id="30" name="Google Shape;30;p10"/>
          <p:cNvSpPr txBox="1"/>
          <p:nvPr>
            <p:ph idx="10" type="dt"/>
          </p:nvPr>
        </p:nvSpPr>
        <p:spPr>
          <a:xfrm>
            <a:off x="262465"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10"/>
          <p:cNvSpPr txBox="1"/>
          <p:nvPr>
            <p:ph idx="11" type="ftr"/>
          </p:nvPr>
        </p:nvSpPr>
        <p:spPr>
          <a:xfrm>
            <a:off x="3869268" y="6356350"/>
            <a:ext cx="5911517"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10"/>
          <p:cNvSpPr txBox="1"/>
          <p:nvPr>
            <p:ph idx="12" type="sldNum"/>
          </p:nvPr>
        </p:nvSpPr>
        <p:spPr>
          <a:xfrm>
            <a:off x="10634135" y="6356350"/>
            <a:ext cx="153092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hu-HU"/>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2 tartalomrész" type="twoObj">
  <p:cSld name="TWO_OBJECTS">
    <p:spTree>
      <p:nvGrpSpPr>
        <p:cNvPr id="33" name="Shape 33"/>
        <p:cNvGrpSpPr/>
        <p:nvPr/>
      </p:nvGrpSpPr>
      <p:grpSpPr>
        <a:xfrm>
          <a:off x="0" y="0"/>
          <a:ext cx="0" cy="0"/>
          <a:chOff x="0" y="0"/>
          <a:chExt cx="0" cy="0"/>
        </a:xfrm>
      </p:grpSpPr>
      <p:sp>
        <p:nvSpPr>
          <p:cNvPr id="34" name="Google Shape;34;p11"/>
          <p:cNvSpPr txBox="1"/>
          <p:nvPr>
            <p:ph type="title"/>
          </p:nvPr>
        </p:nvSpPr>
        <p:spPr>
          <a:xfrm>
            <a:off x="252919" y="1123837"/>
            <a:ext cx="2947482" cy="460118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rgbClr val="FFFFF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11"/>
          <p:cNvSpPr txBox="1"/>
          <p:nvPr>
            <p:ph idx="1" type="body"/>
          </p:nvPr>
        </p:nvSpPr>
        <p:spPr>
          <a:xfrm>
            <a:off x="3867912" y="868680"/>
            <a:ext cx="3474720" cy="5120640"/>
          </a:xfrm>
          <a:prstGeom prst="rect">
            <a:avLst/>
          </a:prstGeom>
          <a:noFill/>
          <a:ln>
            <a:noFill/>
          </a:ln>
        </p:spPr>
        <p:txBody>
          <a:bodyPr anchorCtr="0" anchor="ctr" bIns="45700" lIns="91425" spcFirstLastPara="1" rIns="91425" wrap="square" tIns="45700">
            <a:normAutofit/>
          </a:bodyPr>
          <a:lstStyle>
            <a:lvl1pPr indent="-355600" lvl="0" marL="457200" algn="l">
              <a:lnSpc>
                <a:spcPct val="90000"/>
              </a:lnSpc>
              <a:spcBef>
                <a:spcPts val="1200"/>
              </a:spcBef>
              <a:spcAft>
                <a:spcPts val="0"/>
              </a:spcAft>
              <a:buSzPts val="2000"/>
              <a:buChar char="●"/>
              <a:defRPr sz="2000"/>
            </a:lvl1pPr>
            <a:lvl2pPr indent="-342900" lvl="1" marL="914400" algn="l">
              <a:lnSpc>
                <a:spcPct val="90000"/>
              </a:lnSpc>
              <a:spcBef>
                <a:spcPts val="250"/>
              </a:spcBef>
              <a:spcAft>
                <a:spcPts val="0"/>
              </a:spcAft>
              <a:buSzPts val="1800"/>
              <a:buChar char="●"/>
              <a:defRPr sz="1800"/>
            </a:lvl2pPr>
            <a:lvl3pPr indent="-330200" lvl="2" marL="1371600" algn="l">
              <a:lnSpc>
                <a:spcPct val="90000"/>
              </a:lnSpc>
              <a:spcBef>
                <a:spcPts val="250"/>
              </a:spcBef>
              <a:spcAft>
                <a:spcPts val="0"/>
              </a:spcAft>
              <a:buSzPts val="1600"/>
              <a:buChar char="●"/>
              <a:defRPr sz="1600"/>
            </a:lvl3pPr>
            <a:lvl4pPr indent="-317500" lvl="3" marL="1828800" algn="l">
              <a:lnSpc>
                <a:spcPct val="90000"/>
              </a:lnSpc>
              <a:spcBef>
                <a:spcPts val="250"/>
              </a:spcBef>
              <a:spcAft>
                <a:spcPts val="0"/>
              </a:spcAft>
              <a:buSzPts val="1400"/>
              <a:buChar char="●"/>
              <a:defRPr sz="1400"/>
            </a:lvl4pPr>
            <a:lvl5pPr indent="-317500" lvl="4" marL="2286000" algn="l">
              <a:lnSpc>
                <a:spcPct val="90000"/>
              </a:lnSpc>
              <a:spcBef>
                <a:spcPts val="250"/>
              </a:spcBef>
              <a:spcAft>
                <a:spcPts val="0"/>
              </a:spcAft>
              <a:buSzPts val="1400"/>
              <a:buChar char="●"/>
              <a:defRPr sz="1400"/>
            </a:lvl5pPr>
            <a:lvl6pPr indent="-317500" lvl="5" marL="2743200" algn="l">
              <a:lnSpc>
                <a:spcPct val="90000"/>
              </a:lnSpc>
              <a:spcBef>
                <a:spcPts val="250"/>
              </a:spcBef>
              <a:spcAft>
                <a:spcPts val="0"/>
              </a:spcAft>
              <a:buSzPts val="1400"/>
              <a:buChar char="●"/>
              <a:defRPr sz="1400"/>
            </a:lvl6pPr>
            <a:lvl7pPr indent="-317500" lvl="6" marL="3200400" algn="l">
              <a:lnSpc>
                <a:spcPct val="90000"/>
              </a:lnSpc>
              <a:spcBef>
                <a:spcPts val="250"/>
              </a:spcBef>
              <a:spcAft>
                <a:spcPts val="0"/>
              </a:spcAft>
              <a:buSzPts val="1400"/>
              <a:buChar char="●"/>
              <a:defRPr sz="1400"/>
            </a:lvl7pPr>
            <a:lvl8pPr indent="-317500" lvl="7" marL="3657600" algn="l">
              <a:lnSpc>
                <a:spcPct val="90000"/>
              </a:lnSpc>
              <a:spcBef>
                <a:spcPts val="250"/>
              </a:spcBef>
              <a:spcAft>
                <a:spcPts val="0"/>
              </a:spcAft>
              <a:buSzPts val="1400"/>
              <a:buChar char="●"/>
              <a:defRPr sz="1400"/>
            </a:lvl8pPr>
            <a:lvl9pPr indent="-317500" lvl="8" marL="4114800" algn="l">
              <a:lnSpc>
                <a:spcPct val="90000"/>
              </a:lnSpc>
              <a:spcBef>
                <a:spcPts val="250"/>
              </a:spcBef>
              <a:spcAft>
                <a:spcPts val="250"/>
              </a:spcAft>
              <a:buSzPts val="1400"/>
              <a:buChar char="●"/>
              <a:defRPr sz="1400"/>
            </a:lvl9pPr>
          </a:lstStyle>
          <a:p/>
        </p:txBody>
      </p:sp>
      <p:sp>
        <p:nvSpPr>
          <p:cNvPr id="36" name="Google Shape;36;p11"/>
          <p:cNvSpPr txBox="1"/>
          <p:nvPr>
            <p:ph idx="2" type="body"/>
          </p:nvPr>
        </p:nvSpPr>
        <p:spPr>
          <a:xfrm>
            <a:off x="7818120" y="868680"/>
            <a:ext cx="3474720" cy="5120640"/>
          </a:xfrm>
          <a:prstGeom prst="rect">
            <a:avLst/>
          </a:prstGeom>
          <a:noFill/>
          <a:ln>
            <a:noFill/>
          </a:ln>
        </p:spPr>
        <p:txBody>
          <a:bodyPr anchorCtr="0" anchor="ctr" bIns="45700" lIns="91425" spcFirstLastPara="1" rIns="91425" wrap="square" tIns="45700">
            <a:normAutofit/>
          </a:bodyPr>
          <a:lstStyle>
            <a:lvl1pPr indent="-355600" lvl="0" marL="457200" algn="l">
              <a:lnSpc>
                <a:spcPct val="90000"/>
              </a:lnSpc>
              <a:spcBef>
                <a:spcPts val="1200"/>
              </a:spcBef>
              <a:spcAft>
                <a:spcPts val="0"/>
              </a:spcAft>
              <a:buSzPts val="2000"/>
              <a:buChar char="●"/>
              <a:defRPr sz="2000"/>
            </a:lvl1pPr>
            <a:lvl2pPr indent="-342900" lvl="1" marL="914400" algn="l">
              <a:lnSpc>
                <a:spcPct val="90000"/>
              </a:lnSpc>
              <a:spcBef>
                <a:spcPts val="250"/>
              </a:spcBef>
              <a:spcAft>
                <a:spcPts val="0"/>
              </a:spcAft>
              <a:buSzPts val="1800"/>
              <a:buChar char="●"/>
              <a:defRPr sz="1800"/>
            </a:lvl2pPr>
            <a:lvl3pPr indent="-330200" lvl="2" marL="1371600" algn="l">
              <a:lnSpc>
                <a:spcPct val="90000"/>
              </a:lnSpc>
              <a:spcBef>
                <a:spcPts val="250"/>
              </a:spcBef>
              <a:spcAft>
                <a:spcPts val="0"/>
              </a:spcAft>
              <a:buSzPts val="1600"/>
              <a:buChar char="●"/>
              <a:defRPr sz="1600"/>
            </a:lvl3pPr>
            <a:lvl4pPr indent="-317500" lvl="3" marL="1828800" algn="l">
              <a:lnSpc>
                <a:spcPct val="90000"/>
              </a:lnSpc>
              <a:spcBef>
                <a:spcPts val="250"/>
              </a:spcBef>
              <a:spcAft>
                <a:spcPts val="0"/>
              </a:spcAft>
              <a:buSzPts val="1400"/>
              <a:buChar char="●"/>
              <a:defRPr sz="1400"/>
            </a:lvl4pPr>
            <a:lvl5pPr indent="-317500" lvl="4" marL="2286000" algn="l">
              <a:lnSpc>
                <a:spcPct val="90000"/>
              </a:lnSpc>
              <a:spcBef>
                <a:spcPts val="250"/>
              </a:spcBef>
              <a:spcAft>
                <a:spcPts val="0"/>
              </a:spcAft>
              <a:buSzPts val="1400"/>
              <a:buChar char="●"/>
              <a:defRPr sz="1400"/>
            </a:lvl5pPr>
            <a:lvl6pPr indent="-317500" lvl="5" marL="2743200" algn="l">
              <a:lnSpc>
                <a:spcPct val="90000"/>
              </a:lnSpc>
              <a:spcBef>
                <a:spcPts val="250"/>
              </a:spcBef>
              <a:spcAft>
                <a:spcPts val="0"/>
              </a:spcAft>
              <a:buSzPts val="1400"/>
              <a:buChar char="●"/>
              <a:defRPr sz="1400"/>
            </a:lvl6pPr>
            <a:lvl7pPr indent="-317500" lvl="6" marL="3200400" algn="l">
              <a:lnSpc>
                <a:spcPct val="90000"/>
              </a:lnSpc>
              <a:spcBef>
                <a:spcPts val="250"/>
              </a:spcBef>
              <a:spcAft>
                <a:spcPts val="0"/>
              </a:spcAft>
              <a:buSzPts val="1400"/>
              <a:buChar char="●"/>
              <a:defRPr sz="1400"/>
            </a:lvl7pPr>
            <a:lvl8pPr indent="-317500" lvl="7" marL="3657600" algn="l">
              <a:lnSpc>
                <a:spcPct val="90000"/>
              </a:lnSpc>
              <a:spcBef>
                <a:spcPts val="250"/>
              </a:spcBef>
              <a:spcAft>
                <a:spcPts val="0"/>
              </a:spcAft>
              <a:buSzPts val="1400"/>
              <a:buChar char="●"/>
              <a:defRPr sz="1400"/>
            </a:lvl8pPr>
            <a:lvl9pPr indent="-317500" lvl="8" marL="4114800" algn="l">
              <a:lnSpc>
                <a:spcPct val="90000"/>
              </a:lnSpc>
              <a:spcBef>
                <a:spcPts val="250"/>
              </a:spcBef>
              <a:spcAft>
                <a:spcPts val="250"/>
              </a:spcAft>
              <a:buSzPts val="1400"/>
              <a:buChar char="●"/>
              <a:defRPr sz="1400"/>
            </a:lvl9pPr>
          </a:lstStyle>
          <a:p/>
        </p:txBody>
      </p:sp>
      <p:sp>
        <p:nvSpPr>
          <p:cNvPr id="37" name="Google Shape;37;p11"/>
          <p:cNvSpPr txBox="1"/>
          <p:nvPr>
            <p:ph idx="10" type="dt"/>
          </p:nvPr>
        </p:nvSpPr>
        <p:spPr>
          <a:xfrm>
            <a:off x="262465"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11"/>
          <p:cNvSpPr txBox="1"/>
          <p:nvPr>
            <p:ph idx="11" type="ftr"/>
          </p:nvPr>
        </p:nvSpPr>
        <p:spPr>
          <a:xfrm>
            <a:off x="3869268" y="6356350"/>
            <a:ext cx="5911517"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11"/>
          <p:cNvSpPr txBox="1"/>
          <p:nvPr>
            <p:ph idx="12" type="sldNum"/>
          </p:nvPr>
        </p:nvSpPr>
        <p:spPr>
          <a:xfrm>
            <a:off x="10634135" y="6356350"/>
            <a:ext cx="153092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hu-HU"/>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Összehasonlítás" type="twoTxTwoObj">
  <p:cSld name="TWO_OBJECTS_WITH_TEXT">
    <p:spTree>
      <p:nvGrpSpPr>
        <p:cNvPr id="40" name="Shape 40"/>
        <p:cNvGrpSpPr/>
        <p:nvPr/>
      </p:nvGrpSpPr>
      <p:grpSpPr>
        <a:xfrm>
          <a:off x="0" y="0"/>
          <a:ext cx="0" cy="0"/>
          <a:chOff x="0" y="0"/>
          <a:chExt cx="0" cy="0"/>
        </a:xfrm>
      </p:grpSpPr>
      <p:sp>
        <p:nvSpPr>
          <p:cNvPr id="41" name="Google Shape;41;p12"/>
          <p:cNvSpPr txBox="1"/>
          <p:nvPr>
            <p:ph type="title"/>
          </p:nvPr>
        </p:nvSpPr>
        <p:spPr>
          <a:xfrm>
            <a:off x="252919" y="1123837"/>
            <a:ext cx="2947482" cy="460118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rgbClr val="FFFFF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12"/>
          <p:cNvSpPr txBox="1"/>
          <p:nvPr>
            <p:ph idx="1" type="body"/>
          </p:nvPr>
        </p:nvSpPr>
        <p:spPr>
          <a:xfrm>
            <a:off x="3867912" y="1023586"/>
            <a:ext cx="3474720" cy="807720"/>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0"/>
              </a:spcBef>
              <a:spcAft>
                <a:spcPts val="0"/>
              </a:spcAft>
              <a:buSzPts val="2000"/>
              <a:buNone/>
              <a:defRPr b="1" sz="2000">
                <a:solidFill>
                  <a:srgbClr val="897B5B"/>
                </a:solidFill>
              </a:defRPr>
            </a:lvl1pPr>
            <a:lvl2pPr indent="-228600" lvl="1" marL="914400" algn="l">
              <a:lnSpc>
                <a:spcPct val="90000"/>
              </a:lnSpc>
              <a:spcBef>
                <a:spcPts val="250"/>
              </a:spcBef>
              <a:spcAft>
                <a:spcPts val="0"/>
              </a:spcAft>
              <a:buSzPts val="2000"/>
              <a:buNone/>
              <a:defRPr b="1" sz="2000"/>
            </a:lvl2pPr>
            <a:lvl3pPr indent="-228600" lvl="2" marL="1371600" algn="l">
              <a:lnSpc>
                <a:spcPct val="90000"/>
              </a:lnSpc>
              <a:spcBef>
                <a:spcPts val="250"/>
              </a:spcBef>
              <a:spcAft>
                <a:spcPts val="0"/>
              </a:spcAft>
              <a:buSzPts val="1800"/>
              <a:buNone/>
              <a:defRPr b="1" sz="1800"/>
            </a:lvl3pPr>
            <a:lvl4pPr indent="-228600" lvl="3" marL="1828800" algn="l">
              <a:lnSpc>
                <a:spcPct val="90000"/>
              </a:lnSpc>
              <a:spcBef>
                <a:spcPts val="250"/>
              </a:spcBef>
              <a:spcAft>
                <a:spcPts val="0"/>
              </a:spcAft>
              <a:buSzPts val="1600"/>
              <a:buNone/>
              <a:defRPr b="1" sz="1600"/>
            </a:lvl4pPr>
            <a:lvl5pPr indent="-228600" lvl="4" marL="2286000" algn="l">
              <a:lnSpc>
                <a:spcPct val="90000"/>
              </a:lnSpc>
              <a:spcBef>
                <a:spcPts val="250"/>
              </a:spcBef>
              <a:spcAft>
                <a:spcPts val="0"/>
              </a:spcAft>
              <a:buSzPts val="1600"/>
              <a:buNone/>
              <a:defRPr b="1" sz="1600"/>
            </a:lvl5pPr>
            <a:lvl6pPr indent="-228600" lvl="5" marL="2743200" algn="l">
              <a:lnSpc>
                <a:spcPct val="90000"/>
              </a:lnSpc>
              <a:spcBef>
                <a:spcPts val="250"/>
              </a:spcBef>
              <a:spcAft>
                <a:spcPts val="0"/>
              </a:spcAft>
              <a:buSzPts val="1600"/>
              <a:buNone/>
              <a:defRPr b="1" sz="1600"/>
            </a:lvl6pPr>
            <a:lvl7pPr indent="-228600" lvl="6" marL="3200400" algn="l">
              <a:lnSpc>
                <a:spcPct val="90000"/>
              </a:lnSpc>
              <a:spcBef>
                <a:spcPts val="250"/>
              </a:spcBef>
              <a:spcAft>
                <a:spcPts val="0"/>
              </a:spcAft>
              <a:buSzPts val="1600"/>
              <a:buNone/>
              <a:defRPr b="1" sz="1600"/>
            </a:lvl7pPr>
            <a:lvl8pPr indent="-228600" lvl="7" marL="3657600" algn="l">
              <a:lnSpc>
                <a:spcPct val="90000"/>
              </a:lnSpc>
              <a:spcBef>
                <a:spcPts val="250"/>
              </a:spcBef>
              <a:spcAft>
                <a:spcPts val="0"/>
              </a:spcAft>
              <a:buSzPts val="1600"/>
              <a:buNone/>
              <a:defRPr b="1" sz="1600"/>
            </a:lvl8pPr>
            <a:lvl9pPr indent="-228600" lvl="8" marL="4114800" algn="l">
              <a:lnSpc>
                <a:spcPct val="90000"/>
              </a:lnSpc>
              <a:spcBef>
                <a:spcPts val="250"/>
              </a:spcBef>
              <a:spcAft>
                <a:spcPts val="250"/>
              </a:spcAft>
              <a:buSzPts val="1600"/>
              <a:buNone/>
              <a:defRPr b="1" sz="1600"/>
            </a:lvl9pPr>
          </a:lstStyle>
          <a:p/>
        </p:txBody>
      </p:sp>
      <p:sp>
        <p:nvSpPr>
          <p:cNvPr id="43" name="Google Shape;43;p12"/>
          <p:cNvSpPr txBox="1"/>
          <p:nvPr>
            <p:ph idx="2" type="body"/>
          </p:nvPr>
        </p:nvSpPr>
        <p:spPr>
          <a:xfrm>
            <a:off x="3867912" y="1930936"/>
            <a:ext cx="3474720" cy="4023360"/>
          </a:xfrm>
          <a:prstGeom prst="rect">
            <a:avLst/>
          </a:prstGeom>
          <a:noFill/>
          <a:ln>
            <a:noFill/>
          </a:ln>
        </p:spPr>
        <p:txBody>
          <a:bodyPr anchorCtr="0" anchor="ctr" bIns="45700" lIns="91425" spcFirstLastPara="1" rIns="91425" wrap="square" tIns="45700">
            <a:normAutofit/>
          </a:bodyPr>
          <a:lstStyle>
            <a:lvl1pPr indent="-355600" lvl="0" marL="457200" algn="l">
              <a:lnSpc>
                <a:spcPct val="90000"/>
              </a:lnSpc>
              <a:spcBef>
                <a:spcPts val="1200"/>
              </a:spcBef>
              <a:spcAft>
                <a:spcPts val="0"/>
              </a:spcAft>
              <a:buSzPts val="2000"/>
              <a:buChar char="●"/>
              <a:defRPr sz="2000"/>
            </a:lvl1pPr>
            <a:lvl2pPr indent="-342900" lvl="1" marL="914400" algn="l">
              <a:lnSpc>
                <a:spcPct val="90000"/>
              </a:lnSpc>
              <a:spcBef>
                <a:spcPts val="250"/>
              </a:spcBef>
              <a:spcAft>
                <a:spcPts val="0"/>
              </a:spcAft>
              <a:buSzPts val="1800"/>
              <a:buChar char="●"/>
              <a:defRPr sz="1800"/>
            </a:lvl2pPr>
            <a:lvl3pPr indent="-330200" lvl="2" marL="1371600" algn="l">
              <a:lnSpc>
                <a:spcPct val="90000"/>
              </a:lnSpc>
              <a:spcBef>
                <a:spcPts val="250"/>
              </a:spcBef>
              <a:spcAft>
                <a:spcPts val="0"/>
              </a:spcAft>
              <a:buSzPts val="1600"/>
              <a:buChar char="●"/>
              <a:defRPr sz="1600"/>
            </a:lvl3pPr>
            <a:lvl4pPr indent="-317500" lvl="3" marL="1828800" algn="l">
              <a:lnSpc>
                <a:spcPct val="90000"/>
              </a:lnSpc>
              <a:spcBef>
                <a:spcPts val="250"/>
              </a:spcBef>
              <a:spcAft>
                <a:spcPts val="0"/>
              </a:spcAft>
              <a:buSzPts val="1400"/>
              <a:buChar char="●"/>
              <a:defRPr sz="1400"/>
            </a:lvl4pPr>
            <a:lvl5pPr indent="-317500" lvl="4" marL="2286000" algn="l">
              <a:lnSpc>
                <a:spcPct val="90000"/>
              </a:lnSpc>
              <a:spcBef>
                <a:spcPts val="250"/>
              </a:spcBef>
              <a:spcAft>
                <a:spcPts val="0"/>
              </a:spcAft>
              <a:buSzPts val="1400"/>
              <a:buChar char="●"/>
              <a:defRPr sz="1400"/>
            </a:lvl5pPr>
            <a:lvl6pPr indent="-317500" lvl="5" marL="2743200" algn="l">
              <a:lnSpc>
                <a:spcPct val="90000"/>
              </a:lnSpc>
              <a:spcBef>
                <a:spcPts val="250"/>
              </a:spcBef>
              <a:spcAft>
                <a:spcPts val="0"/>
              </a:spcAft>
              <a:buSzPts val="1400"/>
              <a:buChar char="●"/>
              <a:defRPr sz="1400"/>
            </a:lvl6pPr>
            <a:lvl7pPr indent="-317500" lvl="6" marL="3200400" algn="l">
              <a:lnSpc>
                <a:spcPct val="90000"/>
              </a:lnSpc>
              <a:spcBef>
                <a:spcPts val="250"/>
              </a:spcBef>
              <a:spcAft>
                <a:spcPts val="0"/>
              </a:spcAft>
              <a:buSzPts val="1400"/>
              <a:buChar char="●"/>
              <a:defRPr sz="1400"/>
            </a:lvl7pPr>
            <a:lvl8pPr indent="-317500" lvl="7" marL="3657600" algn="l">
              <a:lnSpc>
                <a:spcPct val="90000"/>
              </a:lnSpc>
              <a:spcBef>
                <a:spcPts val="250"/>
              </a:spcBef>
              <a:spcAft>
                <a:spcPts val="0"/>
              </a:spcAft>
              <a:buSzPts val="1400"/>
              <a:buChar char="●"/>
              <a:defRPr sz="1400"/>
            </a:lvl8pPr>
            <a:lvl9pPr indent="-317500" lvl="8" marL="4114800" algn="l">
              <a:lnSpc>
                <a:spcPct val="90000"/>
              </a:lnSpc>
              <a:spcBef>
                <a:spcPts val="250"/>
              </a:spcBef>
              <a:spcAft>
                <a:spcPts val="250"/>
              </a:spcAft>
              <a:buSzPts val="1400"/>
              <a:buChar char="●"/>
              <a:defRPr sz="1400"/>
            </a:lvl9pPr>
          </a:lstStyle>
          <a:p/>
        </p:txBody>
      </p:sp>
      <p:sp>
        <p:nvSpPr>
          <p:cNvPr id="44" name="Google Shape;44;p12"/>
          <p:cNvSpPr txBox="1"/>
          <p:nvPr>
            <p:ph idx="3" type="body"/>
          </p:nvPr>
        </p:nvSpPr>
        <p:spPr>
          <a:xfrm>
            <a:off x="7818463" y="1023586"/>
            <a:ext cx="3474720" cy="813171"/>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0"/>
              </a:spcBef>
              <a:spcAft>
                <a:spcPts val="0"/>
              </a:spcAft>
              <a:buSzPts val="2000"/>
              <a:buNone/>
              <a:defRPr b="1" sz="2000">
                <a:solidFill>
                  <a:srgbClr val="897B5B"/>
                </a:solidFill>
              </a:defRPr>
            </a:lvl1pPr>
            <a:lvl2pPr indent="-228600" lvl="1" marL="914400" algn="l">
              <a:lnSpc>
                <a:spcPct val="90000"/>
              </a:lnSpc>
              <a:spcBef>
                <a:spcPts val="250"/>
              </a:spcBef>
              <a:spcAft>
                <a:spcPts val="0"/>
              </a:spcAft>
              <a:buSzPts val="2000"/>
              <a:buNone/>
              <a:defRPr b="1" sz="2000"/>
            </a:lvl2pPr>
            <a:lvl3pPr indent="-228600" lvl="2" marL="1371600" algn="l">
              <a:lnSpc>
                <a:spcPct val="90000"/>
              </a:lnSpc>
              <a:spcBef>
                <a:spcPts val="250"/>
              </a:spcBef>
              <a:spcAft>
                <a:spcPts val="0"/>
              </a:spcAft>
              <a:buSzPts val="1800"/>
              <a:buNone/>
              <a:defRPr b="1" sz="1800"/>
            </a:lvl3pPr>
            <a:lvl4pPr indent="-228600" lvl="3" marL="1828800" algn="l">
              <a:lnSpc>
                <a:spcPct val="90000"/>
              </a:lnSpc>
              <a:spcBef>
                <a:spcPts val="250"/>
              </a:spcBef>
              <a:spcAft>
                <a:spcPts val="0"/>
              </a:spcAft>
              <a:buSzPts val="1600"/>
              <a:buNone/>
              <a:defRPr b="1" sz="1600"/>
            </a:lvl4pPr>
            <a:lvl5pPr indent="-228600" lvl="4" marL="2286000" algn="l">
              <a:lnSpc>
                <a:spcPct val="90000"/>
              </a:lnSpc>
              <a:spcBef>
                <a:spcPts val="250"/>
              </a:spcBef>
              <a:spcAft>
                <a:spcPts val="0"/>
              </a:spcAft>
              <a:buSzPts val="1600"/>
              <a:buNone/>
              <a:defRPr b="1" sz="1600"/>
            </a:lvl5pPr>
            <a:lvl6pPr indent="-228600" lvl="5" marL="2743200" algn="l">
              <a:lnSpc>
                <a:spcPct val="90000"/>
              </a:lnSpc>
              <a:spcBef>
                <a:spcPts val="250"/>
              </a:spcBef>
              <a:spcAft>
                <a:spcPts val="0"/>
              </a:spcAft>
              <a:buSzPts val="1600"/>
              <a:buNone/>
              <a:defRPr b="1" sz="1600"/>
            </a:lvl6pPr>
            <a:lvl7pPr indent="-228600" lvl="6" marL="3200400" algn="l">
              <a:lnSpc>
                <a:spcPct val="90000"/>
              </a:lnSpc>
              <a:spcBef>
                <a:spcPts val="250"/>
              </a:spcBef>
              <a:spcAft>
                <a:spcPts val="0"/>
              </a:spcAft>
              <a:buSzPts val="1600"/>
              <a:buNone/>
              <a:defRPr b="1" sz="1600"/>
            </a:lvl7pPr>
            <a:lvl8pPr indent="-228600" lvl="7" marL="3657600" algn="l">
              <a:lnSpc>
                <a:spcPct val="90000"/>
              </a:lnSpc>
              <a:spcBef>
                <a:spcPts val="250"/>
              </a:spcBef>
              <a:spcAft>
                <a:spcPts val="0"/>
              </a:spcAft>
              <a:buSzPts val="1600"/>
              <a:buNone/>
              <a:defRPr b="1" sz="1600"/>
            </a:lvl8pPr>
            <a:lvl9pPr indent="-228600" lvl="8" marL="4114800" algn="l">
              <a:lnSpc>
                <a:spcPct val="90000"/>
              </a:lnSpc>
              <a:spcBef>
                <a:spcPts val="250"/>
              </a:spcBef>
              <a:spcAft>
                <a:spcPts val="250"/>
              </a:spcAft>
              <a:buSzPts val="1600"/>
              <a:buNone/>
              <a:defRPr b="1" sz="1600"/>
            </a:lvl9pPr>
          </a:lstStyle>
          <a:p/>
        </p:txBody>
      </p:sp>
      <p:sp>
        <p:nvSpPr>
          <p:cNvPr id="45" name="Google Shape;45;p12"/>
          <p:cNvSpPr txBox="1"/>
          <p:nvPr>
            <p:ph idx="4" type="body"/>
          </p:nvPr>
        </p:nvSpPr>
        <p:spPr>
          <a:xfrm>
            <a:off x="7818463" y="1930936"/>
            <a:ext cx="3474720" cy="4023360"/>
          </a:xfrm>
          <a:prstGeom prst="rect">
            <a:avLst/>
          </a:prstGeom>
          <a:noFill/>
          <a:ln>
            <a:noFill/>
          </a:ln>
        </p:spPr>
        <p:txBody>
          <a:bodyPr anchorCtr="0" anchor="ctr" bIns="45700" lIns="91425" spcFirstLastPara="1" rIns="91425" wrap="square" tIns="45700">
            <a:normAutofit/>
          </a:bodyPr>
          <a:lstStyle>
            <a:lvl1pPr indent="-355600" lvl="0" marL="457200" algn="l">
              <a:lnSpc>
                <a:spcPct val="90000"/>
              </a:lnSpc>
              <a:spcBef>
                <a:spcPts val="1200"/>
              </a:spcBef>
              <a:spcAft>
                <a:spcPts val="0"/>
              </a:spcAft>
              <a:buSzPts val="2000"/>
              <a:buChar char="●"/>
              <a:defRPr sz="2000"/>
            </a:lvl1pPr>
            <a:lvl2pPr indent="-342900" lvl="1" marL="914400" algn="l">
              <a:lnSpc>
                <a:spcPct val="90000"/>
              </a:lnSpc>
              <a:spcBef>
                <a:spcPts val="250"/>
              </a:spcBef>
              <a:spcAft>
                <a:spcPts val="0"/>
              </a:spcAft>
              <a:buSzPts val="1800"/>
              <a:buChar char="●"/>
              <a:defRPr sz="1800"/>
            </a:lvl2pPr>
            <a:lvl3pPr indent="-330200" lvl="2" marL="1371600" algn="l">
              <a:lnSpc>
                <a:spcPct val="90000"/>
              </a:lnSpc>
              <a:spcBef>
                <a:spcPts val="250"/>
              </a:spcBef>
              <a:spcAft>
                <a:spcPts val="0"/>
              </a:spcAft>
              <a:buSzPts val="1600"/>
              <a:buChar char="●"/>
              <a:defRPr sz="1600"/>
            </a:lvl3pPr>
            <a:lvl4pPr indent="-317500" lvl="3" marL="1828800" algn="l">
              <a:lnSpc>
                <a:spcPct val="90000"/>
              </a:lnSpc>
              <a:spcBef>
                <a:spcPts val="250"/>
              </a:spcBef>
              <a:spcAft>
                <a:spcPts val="0"/>
              </a:spcAft>
              <a:buSzPts val="1400"/>
              <a:buChar char="●"/>
              <a:defRPr sz="1400"/>
            </a:lvl4pPr>
            <a:lvl5pPr indent="-317500" lvl="4" marL="2286000" algn="l">
              <a:lnSpc>
                <a:spcPct val="90000"/>
              </a:lnSpc>
              <a:spcBef>
                <a:spcPts val="250"/>
              </a:spcBef>
              <a:spcAft>
                <a:spcPts val="0"/>
              </a:spcAft>
              <a:buSzPts val="1400"/>
              <a:buChar char="●"/>
              <a:defRPr sz="1400"/>
            </a:lvl5pPr>
            <a:lvl6pPr indent="-317500" lvl="5" marL="2743200" algn="l">
              <a:lnSpc>
                <a:spcPct val="90000"/>
              </a:lnSpc>
              <a:spcBef>
                <a:spcPts val="250"/>
              </a:spcBef>
              <a:spcAft>
                <a:spcPts val="0"/>
              </a:spcAft>
              <a:buSzPts val="1400"/>
              <a:buChar char="●"/>
              <a:defRPr sz="1400"/>
            </a:lvl6pPr>
            <a:lvl7pPr indent="-317500" lvl="6" marL="3200400" algn="l">
              <a:lnSpc>
                <a:spcPct val="90000"/>
              </a:lnSpc>
              <a:spcBef>
                <a:spcPts val="250"/>
              </a:spcBef>
              <a:spcAft>
                <a:spcPts val="0"/>
              </a:spcAft>
              <a:buSzPts val="1400"/>
              <a:buChar char="●"/>
              <a:defRPr sz="1400"/>
            </a:lvl7pPr>
            <a:lvl8pPr indent="-317500" lvl="7" marL="3657600" algn="l">
              <a:lnSpc>
                <a:spcPct val="90000"/>
              </a:lnSpc>
              <a:spcBef>
                <a:spcPts val="250"/>
              </a:spcBef>
              <a:spcAft>
                <a:spcPts val="0"/>
              </a:spcAft>
              <a:buSzPts val="1400"/>
              <a:buChar char="●"/>
              <a:defRPr sz="1400"/>
            </a:lvl8pPr>
            <a:lvl9pPr indent="-317500" lvl="8" marL="4114800" algn="l">
              <a:lnSpc>
                <a:spcPct val="90000"/>
              </a:lnSpc>
              <a:spcBef>
                <a:spcPts val="250"/>
              </a:spcBef>
              <a:spcAft>
                <a:spcPts val="250"/>
              </a:spcAft>
              <a:buSzPts val="1400"/>
              <a:buChar char="●"/>
              <a:defRPr sz="1400"/>
            </a:lvl9pPr>
          </a:lstStyle>
          <a:p/>
        </p:txBody>
      </p:sp>
      <p:sp>
        <p:nvSpPr>
          <p:cNvPr id="46" name="Google Shape;46;p12"/>
          <p:cNvSpPr txBox="1"/>
          <p:nvPr>
            <p:ph idx="10" type="dt"/>
          </p:nvPr>
        </p:nvSpPr>
        <p:spPr>
          <a:xfrm>
            <a:off x="262465"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12"/>
          <p:cNvSpPr txBox="1"/>
          <p:nvPr>
            <p:ph idx="11" type="ftr"/>
          </p:nvPr>
        </p:nvSpPr>
        <p:spPr>
          <a:xfrm>
            <a:off x="3869268" y="6356350"/>
            <a:ext cx="5911517"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12"/>
          <p:cNvSpPr txBox="1"/>
          <p:nvPr>
            <p:ph idx="12" type="sldNum"/>
          </p:nvPr>
        </p:nvSpPr>
        <p:spPr>
          <a:xfrm>
            <a:off x="10634135" y="6356350"/>
            <a:ext cx="153092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hu-HU"/>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sak cím" type="titleOnly">
  <p:cSld name="TITLE_ONLY">
    <p:spTree>
      <p:nvGrpSpPr>
        <p:cNvPr id="49" name="Shape 49"/>
        <p:cNvGrpSpPr/>
        <p:nvPr/>
      </p:nvGrpSpPr>
      <p:grpSpPr>
        <a:xfrm>
          <a:off x="0" y="0"/>
          <a:ext cx="0" cy="0"/>
          <a:chOff x="0" y="0"/>
          <a:chExt cx="0" cy="0"/>
        </a:xfrm>
      </p:grpSpPr>
      <p:sp>
        <p:nvSpPr>
          <p:cNvPr id="50" name="Google Shape;50;p13"/>
          <p:cNvSpPr txBox="1"/>
          <p:nvPr>
            <p:ph type="title"/>
          </p:nvPr>
        </p:nvSpPr>
        <p:spPr>
          <a:xfrm>
            <a:off x="252919" y="1123837"/>
            <a:ext cx="2947482" cy="460118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rgbClr val="FFFFF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13"/>
          <p:cNvSpPr txBox="1"/>
          <p:nvPr>
            <p:ph idx="10" type="dt"/>
          </p:nvPr>
        </p:nvSpPr>
        <p:spPr>
          <a:xfrm>
            <a:off x="262465"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13"/>
          <p:cNvSpPr txBox="1"/>
          <p:nvPr>
            <p:ph idx="11" type="ftr"/>
          </p:nvPr>
        </p:nvSpPr>
        <p:spPr>
          <a:xfrm>
            <a:off x="3869268" y="6356350"/>
            <a:ext cx="5911517"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13"/>
          <p:cNvSpPr txBox="1"/>
          <p:nvPr>
            <p:ph idx="12" type="sldNum"/>
          </p:nvPr>
        </p:nvSpPr>
        <p:spPr>
          <a:xfrm>
            <a:off x="10634135" y="6356350"/>
            <a:ext cx="153092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hu-HU"/>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Üres" showMasterSp="0" type="blank">
  <p:cSld name="BLANK">
    <p:spTree>
      <p:nvGrpSpPr>
        <p:cNvPr id="54" name="Shape 54"/>
        <p:cNvGrpSpPr/>
        <p:nvPr/>
      </p:nvGrpSpPr>
      <p:grpSpPr>
        <a:xfrm>
          <a:off x="0" y="0"/>
          <a:ext cx="0" cy="0"/>
          <a:chOff x="0" y="0"/>
          <a:chExt cx="0" cy="0"/>
        </a:xfrm>
      </p:grpSpPr>
      <p:sp>
        <p:nvSpPr>
          <p:cNvPr id="55" name="Google Shape;55;p14"/>
          <p:cNvSpPr txBox="1"/>
          <p:nvPr>
            <p:ph idx="10" type="dt"/>
          </p:nvPr>
        </p:nvSpPr>
        <p:spPr>
          <a:xfrm>
            <a:off x="262465"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14"/>
          <p:cNvSpPr txBox="1"/>
          <p:nvPr>
            <p:ph idx="11" type="ftr"/>
          </p:nvPr>
        </p:nvSpPr>
        <p:spPr>
          <a:xfrm>
            <a:off x="3869268" y="6356350"/>
            <a:ext cx="5911517"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14"/>
          <p:cNvSpPr txBox="1"/>
          <p:nvPr>
            <p:ph idx="12" type="sldNum"/>
          </p:nvPr>
        </p:nvSpPr>
        <p:spPr>
          <a:xfrm>
            <a:off x="10634135" y="6356350"/>
            <a:ext cx="153092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hu-HU"/>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artalomrész képaláírással" type="objTx">
  <p:cSld name="OBJECT_WITH_CAPTION_TEXT">
    <p:spTree>
      <p:nvGrpSpPr>
        <p:cNvPr id="58" name="Shape 58"/>
        <p:cNvGrpSpPr/>
        <p:nvPr/>
      </p:nvGrpSpPr>
      <p:grpSpPr>
        <a:xfrm>
          <a:off x="0" y="0"/>
          <a:ext cx="0" cy="0"/>
          <a:chOff x="0" y="0"/>
          <a:chExt cx="0" cy="0"/>
        </a:xfrm>
      </p:grpSpPr>
      <p:sp>
        <p:nvSpPr>
          <p:cNvPr id="59" name="Google Shape;59;p15"/>
          <p:cNvSpPr txBox="1"/>
          <p:nvPr>
            <p:ph type="title"/>
          </p:nvPr>
        </p:nvSpPr>
        <p:spPr>
          <a:xfrm>
            <a:off x="256032" y="1143000"/>
            <a:ext cx="2834640" cy="237744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rgbClr val="FFFFFF"/>
              </a:buClr>
              <a:buSzPts val="3200"/>
              <a:buFont typeface="Corbel"/>
              <a:buNone/>
              <a:defRPr b="0"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15"/>
          <p:cNvSpPr txBox="1"/>
          <p:nvPr>
            <p:ph idx="1" type="body"/>
          </p:nvPr>
        </p:nvSpPr>
        <p:spPr>
          <a:xfrm>
            <a:off x="3867912" y="868680"/>
            <a:ext cx="7315200" cy="5120640"/>
          </a:xfrm>
          <a:prstGeom prst="rect">
            <a:avLst/>
          </a:prstGeom>
          <a:noFill/>
          <a:ln>
            <a:noFill/>
          </a:ln>
        </p:spPr>
        <p:txBody>
          <a:bodyPr anchorCtr="0" anchor="ctr" bIns="45700" lIns="91425" spcFirstLastPara="1" rIns="91425" wrap="square" tIns="45700">
            <a:normAutofit/>
          </a:bodyPr>
          <a:lstStyle>
            <a:lvl1pPr indent="-355600" lvl="0" marL="457200" algn="l">
              <a:lnSpc>
                <a:spcPct val="90000"/>
              </a:lnSpc>
              <a:spcBef>
                <a:spcPts val="1200"/>
              </a:spcBef>
              <a:spcAft>
                <a:spcPts val="0"/>
              </a:spcAft>
              <a:buSzPts val="2000"/>
              <a:buChar char="●"/>
              <a:defRPr sz="2000"/>
            </a:lvl1pPr>
            <a:lvl2pPr indent="-342900" lvl="1" marL="914400" algn="l">
              <a:lnSpc>
                <a:spcPct val="90000"/>
              </a:lnSpc>
              <a:spcBef>
                <a:spcPts val="250"/>
              </a:spcBef>
              <a:spcAft>
                <a:spcPts val="0"/>
              </a:spcAft>
              <a:buSzPts val="1800"/>
              <a:buChar char="●"/>
              <a:defRPr sz="1800"/>
            </a:lvl2pPr>
            <a:lvl3pPr indent="-330200" lvl="2" marL="1371600" algn="l">
              <a:lnSpc>
                <a:spcPct val="90000"/>
              </a:lnSpc>
              <a:spcBef>
                <a:spcPts val="250"/>
              </a:spcBef>
              <a:spcAft>
                <a:spcPts val="0"/>
              </a:spcAft>
              <a:buSzPts val="1600"/>
              <a:buChar char="●"/>
              <a:defRPr sz="1600"/>
            </a:lvl3pPr>
            <a:lvl4pPr indent="-317500" lvl="3" marL="1828800" algn="l">
              <a:lnSpc>
                <a:spcPct val="90000"/>
              </a:lnSpc>
              <a:spcBef>
                <a:spcPts val="250"/>
              </a:spcBef>
              <a:spcAft>
                <a:spcPts val="0"/>
              </a:spcAft>
              <a:buSzPts val="1400"/>
              <a:buChar char="●"/>
              <a:defRPr sz="1400"/>
            </a:lvl4pPr>
            <a:lvl5pPr indent="-317500" lvl="4" marL="2286000" algn="l">
              <a:lnSpc>
                <a:spcPct val="90000"/>
              </a:lnSpc>
              <a:spcBef>
                <a:spcPts val="250"/>
              </a:spcBef>
              <a:spcAft>
                <a:spcPts val="0"/>
              </a:spcAft>
              <a:buSzPts val="1400"/>
              <a:buChar char="●"/>
              <a:defRPr sz="1400"/>
            </a:lvl5pPr>
            <a:lvl6pPr indent="-317500" lvl="5" marL="2743200" algn="l">
              <a:lnSpc>
                <a:spcPct val="90000"/>
              </a:lnSpc>
              <a:spcBef>
                <a:spcPts val="250"/>
              </a:spcBef>
              <a:spcAft>
                <a:spcPts val="0"/>
              </a:spcAft>
              <a:buSzPts val="1400"/>
              <a:buChar char="●"/>
              <a:defRPr sz="1400"/>
            </a:lvl6pPr>
            <a:lvl7pPr indent="-317500" lvl="6" marL="3200400" algn="l">
              <a:lnSpc>
                <a:spcPct val="90000"/>
              </a:lnSpc>
              <a:spcBef>
                <a:spcPts val="250"/>
              </a:spcBef>
              <a:spcAft>
                <a:spcPts val="0"/>
              </a:spcAft>
              <a:buSzPts val="1400"/>
              <a:buChar char="●"/>
              <a:defRPr sz="1400"/>
            </a:lvl7pPr>
            <a:lvl8pPr indent="-317500" lvl="7" marL="3657600" algn="l">
              <a:lnSpc>
                <a:spcPct val="90000"/>
              </a:lnSpc>
              <a:spcBef>
                <a:spcPts val="250"/>
              </a:spcBef>
              <a:spcAft>
                <a:spcPts val="0"/>
              </a:spcAft>
              <a:buSzPts val="1400"/>
              <a:buChar char="●"/>
              <a:defRPr sz="1400"/>
            </a:lvl8pPr>
            <a:lvl9pPr indent="-317500" lvl="8" marL="4114800" algn="l">
              <a:lnSpc>
                <a:spcPct val="90000"/>
              </a:lnSpc>
              <a:spcBef>
                <a:spcPts val="250"/>
              </a:spcBef>
              <a:spcAft>
                <a:spcPts val="250"/>
              </a:spcAft>
              <a:buSzPts val="1400"/>
              <a:buChar char="●"/>
              <a:defRPr sz="1400"/>
            </a:lvl9pPr>
          </a:lstStyle>
          <a:p/>
        </p:txBody>
      </p:sp>
      <p:sp>
        <p:nvSpPr>
          <p:cNvPr id="61" name="Google Shape;61;p15"/>
          <p:cNvSpPr txBox="1"/>
          <p:nvPr>
            <p:ph idx="2" type="body"/>
          </p:nvPr>
        </p:nvSpPr>
        <p:spPr>
          <a:xfrm>
            <a:off x="256032" y="3494176"/>
            <a:ext cx="2834640" cy="2321990"/>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1200"/>
              </a:spcBef>
              <a:spcAft>
                <a:spcPts val="0"/>
              </a:spcAft>
              <a:buSzPts val="1400"/>
              <a:buNone/>
              <a:defRPr sz="1400">
                <a:solidFill>
                  <a:srgbClr val="FFFFFF"/>
                </a:solidFill>
              </a:defRPr>
            </a:lvl1pPr>
            <a:lvl2pPr indent="-228600" lvl="1" marL="914400" algn="l">
              <a:lnSpc>
                <a:spcPct val="90000"/>
              </a:lnSpc>
              <a:spcBef>
                <a:spcPts val="250"/>
              </a:spcBef>
              <a:spcAft>
                <a:spcPts val="0"/>
              </a:spcAft>
              <a:buSzPts val="1200"/>
              <a:buNone/>
              <a:defRPr sz="1200"/>
            </a:lvl2pPr>
            <a:lvl3pPr indent="-228600" lvl="2" marL="1371600" algn="l">
              <a:lnSpc>
                <a:spcPct val="90000"/>
              </a:lnSpc>
              <a:spcBef>
                <a:spcPts val="250"/>
              </a:spcBef>
              <a:spcAft>
                <a:spcPts val="0"/>
              </a:spcAft>
              <a:buSzPts val="1000"/>
              <a:buNone/>
              <a:defRPr sz="1000"/>
            </a:lvl3pPr>
            <a:lvl4pPr indent="-228600" lvl="3" marL="1828800" algn="l">
              <a:lnSpc>
                <a:spcPct val="90000"/>
              </a:lnSpc>
              <a:spcBef>
                <a:spcPts val="250"/>
              </a:spcBef>
              <a:spcAft>
                <a:spcPts val="0"/>
              </a:spcAft>
              <a:buSzPts val="900"/>
              <a:buNone/>
              <a:defRPr sz="900"/>
            </a:lvl4pPr>
            <a:lvl5pPr indent="-228600" lvl="4" marL="2286000" algn="l">
              <a:lnSpc>
                <a:spcPct val="90000"/>
              </a:lnSpc>
              <a:spcBef>
                <a:spcPts val="250"/>
              </a:spcBef>
              <a:spcAft>
                <a:spcPts val="0"/>
              </a:spcAft>
              <a:buSzPts val="900"/>
              <a:buNone/>
              <a:defRPr sz="900"/>
            </a:lvl5pPr>
            <a:lvl6pPr indent="-228600" lvl="5" marL="2743200" algn="l">
              <a:lnSpc>
                <a:spcPct val="90000"/>
              </a:lnSpc>
              <a:spcBef>
                <a:spcPts val="250"/>
              </a:spcBef>
              <a:spcAft>
                <a:spcPts val="0"/>
              </a:spcAft>
              <a:buSzPts val="900"/>
              <a:buNone/>
              <a:defRPr sz="900"/>
            </a:lvl6pPr>
            <a:lvl7pPr indent="-228600" lvl="6" marL="3200400" algn="l">
              <a:lnSpc>
                <a:spcPct val="90000"/>
              </a:lnSpc>
              <a:spcBef>
                <a:spcPts val="250"/>
              </a:spcBef>
              <a:spcAft>
                <a:spcPts val="0"/>
              </a:spcAft>
              <a:buSzPts val="900"/>
              <a:buNone/>
              <a:defRPr sz="900"/>
            </a:lvl7pPr>
            <a:lvl8pPr indent="-228600" lvl="7" marL="3657600" algn="l">
              <a:lnSpc>
                <a:spcPct val="90000"/>
              </a:lnSpc>
              <a:spcBef>
                <a:spcPts val="250"/>
              </a:spcBef>
              <a:spcAft>
                <a:spcPts val="0"/>
              </a:spcAft>
              <a:buSzPts val="900"/>
              <a:buNone/>
              <a:defRPr sz="900"/>
            </a:lvl8pPr>
            <a:lvl9pPr indent="-228600" lvl="8" marL="4114800" algn="l">
              <a:lnSpc>
                <a:spcPct val="90000"/>
              </a:lnSpc>
              <a:spcBef>
                <a:spcPts val="250"/>
              </a:spcBef>
              <a:spcAft>
                <a:spcPts val="250"/>
              </a:spcAft>
              <a:buSzPts val="900"/>
              <a:buNone/>
              <a:defRPr sz="900"/>
            </a:lvl9pPr>
          </a:lstStyle>
          <a:p/>
        </p:txBody>
      </p:sp>
      <p:sp>
        <p:nvSpPr>
          <p:cNvPr id="62" name="Google Shape;62;p15"/>
          <p:cNvSpPr txBox="1"/>
          <p:nvPr>
            <p:ph idx="10" type="dt"/>
          </p:nvPr>
        </p:nvSpPr>
        <p:spPr>
          <a:xfrm>
            <a:off x="262465"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15"/>
          <p:cNvSpPr txBox="1"/>
          <p:nvPr>
            <p:ph idx="11" type="ftr"/>
          </p:nvPr>
        </p:nvSpPr>
        <p:spPr>
          <a:xfrm>
            <a:off x="3869268" y="6356350"/>
            <a:ext cx="5911517"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15"/>
          <p:cNvSpPr txBox="1"/>
          <p:nvPr>
            <p:ph idx="12" type="sldNum"/>
          </p:nvPr>
        </p:nvSpPr>
        <p:spPr>
          <a:xfrm>
            <a:off x="10634135" y="6356350"/>
            <a:ext cx="153092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hu-HU"/>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Kép képaláírással" type="picTx">
  <p:cSld name="PICTURE_WITH_CAPTION_TEXT">
    <p:spTree>
      <p:nvGrpSpPr>
        <p:cNvPr id="65" name="Shape 65"/>
        <p:cNvGrpSpPr/>
        <p:nvPr/>
      </p:nvGrpSpPr>
      <p:grpSpPr>
        <a:xfrm>
          <a:off x="0" y="0"/>
          <a:ext cx="0" cy="0"/>
          <a:chOff x="0" y="0"/>
          <a:chExt cx="0" cy="0"/>
        </a:xfrm>
      </p:grpSpPr>
      <p:sp>
        <p:nvSpPr>
          <p:cNvPr id="66" name="Google Shape;66;p16"/>
          <p:cNvSpPr txBox="1"/>
          <p:nvPr>
            <p:ph type="title"/>
          </p:nvPr>
        </p:nvSpPr>
        <p:spPr>
          <a:xfrm>
            <a:off x="256032" y="1143000"/>
            <a:ext cx="2834640" cy="237744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rgbClr val="FFFFFF"/>
              </a:buClr>
              <a:buSzPts val="3200"/>
              <a:buFont typeface="Corbel"/>
              <a:buNone/>
              <a:defRPr b="0"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16"/>
          <p:cNvSpPr/>
          <p:nvPr>
            <p:ph idx="2" type="pic"/>
          </p:nvPr>
        </p:nvSpPr>
        <p:spPr>
          <a:xfrm>
            <a:off x="3570644" y="767419"/>
            <a:ext cx="8115230" cy="5330952"/>
          </a:xfrm>
          <a:prstGeom prst="rect">
            <a:avLst/>
          </a:prstGeom>
          <a:solidFill>
            <a:srgbClr val="BFBFBF"/>
          </a:solidFill>
          <a:ln>
            <a:noFill/>
          </a:ln>
        </p:spPr>
        <p:txBody>
          <a:bodyPr anchorCtr="0" anchor="t" bIns="45700" lIns="91425" spcFirstLastPara="1" rIns="91425" wrap="square" tIns="45700">
            <a:normAutofit/>
          </a:bodyPr>
          <a:lstStyle>
            <a:lvl1pPr lvl="0" marR="0" rtl="0" algn="l">
              <a:lnSpc>
                <a:spcPct val="90000"/>
              </a:lnSpc>
              <a:spcBef>
                <a:spcPts val="1200"/>
              </a:spcBef>
              <a:spcAft>
                <a:spcPts val="0"/>
              </a:spcAft>
              <a:buClr>
                <a:schemeClr val="accent1"/>
              </a:buClr>
              <a:buSzPts val="3200"/>
              <a:buFont typeface="Noto Sans Symbols"/>
              <a:buNone/>
              <a:defRPr b="0" i="0" sz="3200" u="none" cap="none" strike="noStrike">
                <a:solidFill>
                  <a:srgbClr val="6F6649"/>
                </a:solidFill>
                <a:latin typeface="Corbel"/>
                <a:ea typeface="Corbel"/>
                <a:cs typeface="Corbel"/>
                <a:sym typeface="Corbel"/>
              </a:defRPr>
            </a:lvl1pPr>
            <a:lvl2pPr lvl="1" marR="0" rtl="0" algn="l">
              <a:lnSpc>
                <a:spcPct val="90000"/>
              </a:lnSpc>
              <a:spcBef>
                <a:spcPts val="250"/>
              </a:spcBef>
              <a:spcAft>
                <a:spcPts val="0"/>
              </a:spcAft>
              <a:buClr>
                <a:schemeClr val="accent1"/>
              </a:buClr>
              <a:buSzPts val="2800"/>
              <a:buFont typeface="Noto Sans Symbols"/>
              <a:buNone/>
              <a:defRPr b="0" i="0" sz="2800" u="none" cap="none" strike="noStrike">
                <a:solidFill>
                  <a:srgbClr val="6F6649"/>
                </a:solidFill>
                <a:latin typeface="Corbel"/>
                <a:ea typeface="Corbel"/>
                <a:cs typeface="Corbel"/>
                <a:sym typeface="Corbel"/>
              </a:defRPr>
            </a:lvl2pPr>
            <a:lvl3pPr lvl="2" marR="0" rtl="0" algn="l">
              <a:lnSpc>
                <a:spcPct val="90000"/>
              </a:lnSpc>
              <a:spcBef>
                <a:spcPts val="250"/>
              </a:spcBef>
              <a:spcAft>
                <a:spcPts val="0"/>
              </a:spcAft>
              <a:buClr>
                <a:schemeClr val="accent1"/>
              </a:buClr>
              <a:buSzPts val="2400"/>
              <a:buFont typeface="Noto Sans Symbols"/>
              <a:buNone/>
              <a:defRPr b="0" i="0" sz="2400" u="none" cap="none" strike="noStrike">
                <a:solidFill>
                  <a:srgbClr val="6F6649"/>
                </a:solidFill>
                <a:latin typeface="Corbel"/>
                <a:ea typeface="Corbel"/>
                <a:cs typeface="Corbel"/>
                <a:sym typeface="Corbel"/>
              </a:defRPr>
            </a:lvl3pPr>
            <a:lvl4pPr lvl="3" marR="0" rtl="0" algn="l">
              <a:lnSpc>
                <a:spcPct val="90000"/>
              </a:lnSpc>
              <a:spcBef>
                <a:spcPts val="250"/>
              </a:spcBef>
              <a:spcAft>
                <a:spcPts val="0"/>
              </a:spcAft>
              <a:buClr>
                <a:schemeClr val="accent1"/>
              </a:buClr>
              <a:buSzPts val="2000"/>
              <a:buFont typeface="Noto Sans Symbols"/>
              <a:buNone/>
              <a:defRPr b="0" i="0" sz="2000" u="none" cap="none" strike="noStrike">
                <a:solidFill>
                  <a:srgbClr val="6F6649"/>
                </a:solidFill>
                <a:latin typeface="Corbel"/>
                <a:ea typeface="Corbel"/>
                <a:cs typeface="Corbel"/>
                <a:sym typeface="Corbel"/>
              </a:defRPr>
            </a:lvl4pPr>
            <a:lvl5pPr lvl="4" marR="0" rtl="0" algn="l">
              <a:lnSpc>
                <a:spcPct val="90000"/>
              </a:lnSpc>
              <a:spcBef>
                <a:spcPts val="250"/>
              </a:spcBef>
              <a:spcAft>
                <a:spcPts val="0"/>
              </a:spcAft>
              <a:buClr>
                <a:schemeClr val="accent1"/>
              </a:buClr>
              <a:buSzPts val="2000"/>
              <a:buFont typeface="Noto Sans Symbols"/>
              <a:buNone/>
              <a:defRPr b="0" i="0" sz="2000" u="none" cap="none" strike="noStrike">
                <a:solidFill>
                  <a:srgbClr val="6F6649"/>
                </a:solidFill>
                <a:latin typeface="Corbel"/>
                <a:ea typeface="Corbel"/>
                <a:cs typeface="Corbel"/>
                <a:sym typeface="Corbel"/>
              </a:defRPr>
            </a:lvl5pPr>
            <a:lvl6pPr lvl="5" marR="0" rtl="0" algn="l">
              <a:lnSpc>
                <a:spcPct val="90000"/>
              </a:lnSpc>
              <a:spcBef>
                <a:spcPts val="250"/>
              </a:spcBef>
              <a:spcAft>
                <a:spcPts val="0"/>
              </a:spcAft>
              <a:buClr>
                <a:schemeClr val="accent1"/>
              </a:buClr>
              <a:buSzPts val="2000"/>
              <a:buFont typeface="Noto Sans Symbols"/>
              <a:buNone/>
              <a:defRPr b="0" i="0" sz="2000" u="none" cap="none" strike="noStrike">
                <a:solidFill>
                  <a:srgbClr val="6F6649"/>
                </a:solidFill>
                <a:latin typeface="Corbel"/>
                <a:ea typeface="Corbel"/>
                <a:cs typeface="Corbel"/>
                <a:sym typeface="Corbel"/>
              </a:defRPr>
            </a:lvl6pPr>
            <a:lvl7pPr lvl="6" marR="0" rtl="0" algn="l">
              <a:lnSpc>
                <a:spcPct val="90000"/>
              </a:lnSpc>
              <a:spcBef>
                <a:spcPts val="250"/>
              </a:spcBef>
              <a:spcAft>
                <a:spcPts val="0"/>
              </a:spcAft>
              <a:buClr>
                <a:schemeClr val="accent1"/>
              </a:buClr>
              <a:buSzPts val="2000"/>
              <a:buFont typeface="Noto Sans Symbols"/>
              <a:buNone/>
              <a:defRPr b="0" i="0" sz="2000" u="none" cap="none" strike="noStrike">
                <a:solidFill>
                  <a:srgbClr val="6F6649"/>
                </a:solidFill>
                <a:latin typeface="Corbel"/>
                <a:ea typeface="Corbel"/>
                <a:cs typeface="Corbel"/>
                <a:sym typeface="Corbel"/>
              </a:defRPr>
            </a:lvl7pPr>
            <a:lvl8pPr lvl="7" marR="0" rtl="0" algn="l">
              <a:lnSpc>
                <a:spcPct val="90000"/>
              </a:lnSpc>
              <a:spcBef>
                <a:spcPts val="250"/>
              </a:spcBef>
              <a:spcAft>
                <a:spcPts val="0"/>
              </a:spcAft>
              <a:buClr>
                <a:schemeClr val="accent1"/>
              </a:buClr>
              <a:buSzPts val="2000"/>
              <a:buFont typeface="Noto Sans Symbols"/>
              <a:buNone/>
              <a:defRPr b="0" i="0" sz="2000" u="none" cap="none" strike="noStrike">
                <a:solidFill>
                  <a:srgbClr val="6F6649"/>
                </a:solidFill>
                <a:latin typeface="Corbel"/>
                <a:ea typeface="Corbel"/>
                <a:cs typeface="Corbel"/>
                <a:sym typeface="Corbel"/>
              </a:defRPr>
            </a:lvl8pPr>
            <a:lvl9pPr lvl="8" marR="0" rtl="0" algn="l">
              <a:lnSpc>
                <a:spcPct val="90000"/>
              </a:lnSpc>
              <a:spcBef>
                <a:spcPts val="250"/>
              </a:spcBef>
              <a:spcAft>
                <a:spcPts val="250"/>
              </a:spcAft>
              <a:buClr>
                <a:schemeClr val="accent1"/>
              </a:buClr>
              <a:buSzPts val="2000"/>
              <a:buFont typeface="Noto Sans Symbols"/>
              <a:buNone/>
              <a:defRPr b="0" i="0" sz="2000" u="none" cap="none" strike="noStrike">
                <a:solidFill>
                  <a:srgbClr val="6F6649"/>
                </a:solidFill>
                <a:latin typeface="Corbel"/>
                <a:ea typeface="Corbel"/>
                <a:cs typeface="Corbel"/>
                <a:sym typeface="Corbel"/>
              </a:defRPr>
            </a:lvl9pPr>
          </a:lstStyle>
          <a:p/>
        </p:txBody>
      </p:sp>
      <p:sp>
        <p:nvSpPr>
          <p:cNvPr id="68" name="Google Shape;68;p16"/>
          <p:cNvSpPr txBox="1"/>
          <p:nvPr>
            <p:ph idx="1" type="body"/>
          </p:nvPr>
        </p:nvSpPr>
        <p:spPr>
          <a:xfrm>
            <a:off x="256032" y="3493008"/>
            <a:ext cx="2834640" cy="2322576"/>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1200"/>
              </a:spcBef>
              <a:spcAft>
                <a:spcPts val="0"/>
              </a:spcAft>
              <a:buSzPts val="1400"/>
              <a:buNone/>
              <a:defRPr sz="1400">
                <a:solidFill>
                  <a:srgbClr val="FFFFFF"/>
                </a:solidFill>
              </a:defRPr>
            </a:lvl1pPr>
            <a:lvl2pPr indent="-228600" lvl="1" marL="914400" algn="l">
              <a:lnSpc>
                <a:spcPct val="90000"/>
              </a:lnSpc>
              <a:spcBef>
                <a:spcPts val="250"/>
              </a:spcBef>
              <a:spcAft>
                <a:spcPts val="0"/>
              </a:spcAft>
              <a:buSzPts val="1200"/>
              <a:buNone/>
              <a:defRPr sz="1200"/>
            </a:lvl2pPr>
            <a:lvl3pPr indent="-228600" lvl="2" marL="1371600" algn="l">
              <a:lnSpc>
                <a:spcPct val="90000"/>
              </a:lnSpc>
              <a:spcBef>
                <a:spcPts val="250"/>
              </a:spcBef>
              <a:spcAft>
                <a:spcPts val="0"/>
              </a:spcAft>
              <a:buSzPts val="1000"/>
              <a:buNone/>
              <a:defRPr sz="1000"/>
            </a:lvl3pPr>
            <a:lvl4pPr indent="-228600" lvl="3" marL="1828800" algn="l">
              <a:lnSpc>
                <a:spcPct val="90000"/>
              </a:lnSpc>
              <a:spcBef>
                <a:spcPts val="250"/>
              </a:spcBef>
              <a:spcAft>
                <a:spcPts val="0"/>
              </a:spcAft>
              <a:buSzPts val="900"/>
              <a:buNone/>
              <a:defRPr sz="900"/>
            </a:lvl4pPr>
            <a:lvl5pPr indent="-228600" lvl="4" marL="2286000" algn="l">
              <a:lnSpc>
                <a:spcPct val="90000"/>
              </a:lnSpc>
              <a:spcBef>
                <a:spcPts val="250"/>
              </a:spcBef>
              <a:spcAft>
                <a:spcPts val="0"/>
              </a:spcAft>
              <a:buSzPts val="900"/>
              <a:buNone/>
              <a:defRPr sz="900"/>
            </a:lvl5pPr>
            <a:lvl6pPr indent="-228600" lvl="5" marL="2743200" algn="l">
              <a:lnSpc>
                <a:spcPct val="90000"/>
              </a:lnSpc>
              <a:spcBef>
                <a:spcPts val="250"/>
              </a:spcBef>
              <a:spcAft>
                <a:spcPts val="0"/>
              </a:spcAft>
              <a:buSzPts val="900"/>
              <a:buNone/>
              <a:defRPr sz="900"/>
            </a:lvl6pPr>
            <a:lvl7pPr indent="-228600" lvl="6" marL="3200400" algn="l">
              <a:lnSpc>
                <a:spcPct val="90000"/>
              </a:lnSpc>
              <a:spcBef>
                <a:spcPts val="250"/>
              </a:spcBef>
              <a:spcAft>
                <a:spcPts val="0"/>
              </a:spcAft>
              <a:buSzPts val="900"/>
              <a:buNone/>
              <a:defRPr sz="900"/>
            </a:lvl7pPr>
            <a:lvl8pPr indent="-228600" lvl="7" marL="3657600" algn="l">
              <a:lnSpc>
                <a:spcPct val="90000"/>
              </a:lnSpc>
              <a:spcBef>
                <a:spcPts val="250"/>
              </a:spcBef>
              <a:spcAft>
                <a:spcPts val="0"/>
              </a:spcAft>
              <a:buSzPts val="900"/>
              <a:buNone/>
              <a:defRPr sz="900"/>
            </a:lvl8pPr>
            <a:lvl9pPr indent="-228600" lvl="8" marL="4114800" algn="l">
              <a:lnSpc>
                <a:spcPct val="90000"/>
              </a:lnSpc>
              <a:spcBef>
                <a:spcPts val="250"/>
              </a:spcBef>
              <a:spcAft>
                <a:spcPts val="250"/>
              </a:spcAft>
              <a:buSzPts val="900"/>
              <a:buNone/>
              <a:defRPr sz="900"/>
            </a:lvl9pPr>
          </a:lstStyle>
          <a:p/>
        </p:txBody>
      </p:sp>
      <p:sp>
        <p:nvSpPr>
          <p:cNvPr id="69" name="Google Shape;69;p16"/>
          <p:cNvSpPr txBox="1"/>
          <p:nvPr>
            <p:ph idx="10" type="dt"/>
          </p:nvPr>
        </p:nvSpPr>
        <p:spPr>
          <a:xfrm>
            <a:off x="262465"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16"/>
          <p:cNvSpPr txBox="1"/>
          <p:nvPr>
            <p:ph idx="11" type="ftr"/>
          </p:nvPr>
        </p:nvSpPr>
        <p:spPr>
          <a:xfrm>
            <a:off x="3499101" y="6356350"/>
            <a:ext cx="5911517"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16"/>
          <p:cNvSpPr txBox="1"/>
          <p:nvPr>
            <p:ph idx="12" type="sldNum"/>
          </p:nvPr>
        </p:nvSpPr>
        <p:spPr>
          <a:xfrm>
            <a:off x="10634135" y="6356350"/>
            <a:ext cx="153092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hu-HU"/>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5" name="Shape 5"/>
        <p:cNvGrpSpPr/>
        <p:nvPr/>
      </p:nvGrpSpPr>
      <p:grpSpPr>
        <a:xfrm>
          <a:off x="0" y="0"/>
          <a:ext cx="0" cy="0"/>
          <a:chOff x="0" y="0"/>
          <a:chExt cx="0" cy="0"/>
        </a:xfrm>
      </p:grpSpPr>
      <p:sp>
        <p:nvSpPr>
          <p:cNvPr id="6" name="Google Shape;6;p7"/>
          <p:cNvSpPr/>
          <p:nvPr/>
        </p:nvSpPr>
        <p:spPr>
          <a:xfrm>
            <a:off x="1" y="758952"/>
            <a:ext cx="3443590" cy="5330952"/>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 name="Google Shape;7;p7"/>
          <p:cNvSpPr txBox="1"/>
          <p:nvPr>
            <p:ph type="title"/>
          </p:nvPr>
        </p:nvSpPr>
        <p:spPr>
          <a:xfrm>
            <a:off x="252919" y="1123837"/>
            <a:ext cx="2947482" cy="460118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rgbClr val="FFFFFF"/>
              </a:buClr>
              <a:buSzPts val="3600"/>
              <a:buFont typeface="Corbel"/>
              <a:buNone/>
              <a:defRPr b="0" i="0" sz="3600" u="none" cap="none" strike="noStrike">
                <a:solidFill>
                  <a:srgbClr val="FFFFFF"/>
                </a:solidFill>
                <a:latin typeface="Corbel"/>
                <a:ea typeface="Corbel"/>
                <a:cs typeface="Corbel"/>
                <a:sym typeface="Corbe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8" name="Google Shape;8;p7"/>
          <p:cNvSpPr/>
          <p:nvPr/>
        </p:nvSpPr>
        <p:spPr>
          <a:xfrm>
            <a:off x="11815864" y="758952"/>
            <a:ext cx="384048" cy="5330952"/>
          </a:xfrm>
          <a:prstGeom prst="rect">
            <a:avLst/>
          </a:prstGeom>
          <a:solidFill>
            <a:srgbClr val="C8C8C8">
              <a:alpha val="49803"/>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 name="Google Shape;9;p7"/>
          <p:cNvSpPr txBox="1"/>
          <p:nvPr>
            <p:ph idx="1" type="body"/>
          </p:nvPr>
        </p:nvSpPr>
        <p:spPr>
          <a:xfrm>
            <a:off x="3869268" y="864108"/>
            <a:ext cx="7315200" cy="5120640"/>
          </a:xfrm>
          <a:prstGeom prst="rect">
            <a:avLst/>
          </a:prstGeom>
          <a:noFill/>
          <a:ln>
            <a:noFill/>
          </a:ln>
        </p:spPr>
        <p:txBody>
          <a:bodyPr anchorCtr="0" anchor="ctr" bIns="45700" lIns="91425" spcFirstLastPara="1" rIns="91425" wrap="square" tIns="45700">
            <a:normAutofit/>
          </a:bodyPr>
          <a:lstStyle>
            <a:lvl1pPr indent="-355600" lvl="0" marL="457200" marR="0" rtl="0" algn="l">
              <a:lnSpc>
                <a:spcPct val="90000"/>
              </a:lnSpc>
              <a:spcBef>
                <a:spcPts val="1200"/>
              </a:spcBef>
              <a:spcAft>
                <a:spcPts val="0"/>
              </a:spcAft>
              <a:buClr>
                <a:schemeClr val="accent1"/>
              </a:buClr>
              <a:buSzPts val="2000"/>
              <a:buFont typeface="Noto Sans Symbols"/>
              <a:buChar char="●"/>
              <a:defRPr b="0" i="0" sz="2000" u="none" cap="none" strike="noStrike">
                <a:solidFill>
                  <a:srgbClr val="6F6649"/>
                </a:solidFill>
                <a:latin typeface="Corbel"/>
                <a:ea typeface="Corbel"/>
                <a:cs typeface="Corbel"/>
                <a:sym typeface="Corbel"/>
              </a:defRPr>
            </a:lvl1pPr>
            <a:lvl2pPr indent="-342900" lvl="1" marL="914400" marR="0" rtl="0" algn="l">
              <a:lnSpc>
                <a:spcPct val="90000"/>
              </a:lnSpc>
              <a:spcBef>
                <a:spcPts val="250"/>
              </a:spcBef>
              <a:spcAft>
                <a:spcPts val="0"/>
              </a:spcAft>
              <a:buClr>
                <a:schemeClr val="accent1"/>
              </a:buClr>
              <a:buSzPts val="1800"/>
              <a:buFont typeface="Noto Sans Symbols"/>
              <a:buChar char="●"/>
              <a:defRPr b="0" i="0" sz="1800" u="none" cap="none" strike="noStrike">
                <a:solidFill>
                  <a:srgbClr val="6F6649"/>
                </a:solidFill>
                <a:latin typeface="Corbel"/>
                <a:ea typeface="Corbel"/>
                <a:cs typeface="Corbel"/>
                <a:sym typeface="Corbel"/>
              </a:defRPr>
            </a:lvl2pPr>
            <a:lvl3pPr indent="-330200" lvl="2" marL="1371600" marR="0" rtl="0" algn="l">
              <a:lnSpc>
                <a:spcPct val="90000"/>
              </a:lnSpc>
              <a:spcBef>
                <a:spcPts val="250"/>
              </a:spcBef>
              <a:spcAft>
                <a:spcPts val="0"/>
              </a:spcAft>
              <a:buClr>
                <a:schemeClr val="accent1"/>
              </a:buClr>
              <a:buSzPts val="1600"/>
              <a:buFont typeface="Noto Sans Symbols"/>
              <a:buChar char="●"/>
              <a:defRPr b="0" i="0" sz="1600" u="none" cap="none" strike="noStrike">
                <a:solidFill>
                  <a:srgbClr val="6F6649"/>
                </a:solidFill>
                <a:latin typeface="Corbel"/>
                <a:ea typeface="Corbel"/>
                <a:cs typeface="Corbel"/>
                <a:sym typeface="Corbel"/>
              </a:defRPr>
            </a:lvl3pPr>
            <a:lvl4pPr indent="-317500" lvl="3" marL="1828800" marR="0" rtl="0" algn="l">
              <a:lnSpc>
                <a:spcPct val="90000"/>
              </a:lnSpc>
              <a:spcBef>
                <a:spcPts val="250"/>
              </a:spcBef>
              <a:spcAft>
                <a:spcPts val="0"/>
              </a:spcAft>
              <a:buClr>
                <a:schemeClr val="accent1"/>
              </a:buClr>
              <a:buSzPts val="1400"/>
              <a:buFont typeface="Noto Sans Symbols"/>
              <a:buChar char="●"/>
              <a:defRPr b="0" i="0" sz="1400" u="none" cap="none" strike="noStrike">
                <a:solidFill>
                  <a:srgbClr val="6F6649"/>
                </a:solidFill>
                <a:latin typeface="Corbel"/>
                <a:ea typeface="Corbel"/>
                <a:cs typeface="Corbel"/>
                <a:sym typeface="Corbel"/>
              </a:defRPr>
            </a:lvl4pPr>
            <a:lvl5pPr indent="-317500" lvl="4" marL="2286000" marR="0" rtl="0" algn="l">
              <a:lnSpc>
                <a:spcPct val="90000"/>
              </a:lnSpc>
              <a:spcBef>
                <a:spcPts val="250"/>
              </a:spcBef>
              <a:spcAft>
                <a:spcPts val="0"/>
              </a:spcAft>
              <a:buClr>
                <a:schemeClr val="accent1"/>
              </a:buClr>
              <a:buSzPts val="1400"/>
              <a:buFont typeface="Noto Sans Symbols"/>
              <a:buChar char="●"/>
              <a:defRPr b="0" i="0" sz="1400" u="none" cap="none" strike="noStrike">
                <a:solidFill>
                  <a:srgbClr val="6F6649"/>
                </a:solidFill>
                <a:latin typeface="Corbel"/>
                <a:ea typeface="Corbel"/>
                <a:cs typeface="Corbel"/>
                <a:sym typeface="Corbel"/>
              </a:defRPr>
            </a:lvl5pPr>
            <a:lvl6pPr indent="-317500" lvl="5" marL="2743200" marR="0" rtl="0" algn="l">
              <a:lnSpc>
                <a:spcPct val="90000"/>
              </a:lnSpc>
              <a:spcBef>
                <a:spcPts val="250"/>
              </a:spcBef>
              <a:spcAft>
                <a:spcPts val="0"/>
              </a:spcAft>
              <a:buClr>
                <a:schemeClr val="accent1"/>
              </a:buClr>
              <a:buSzPts val="1400"/>
              <a:buFont typeface="Noto Sans Symbols"/>
              <a:buChar char="●"/>
              <a:defRPr b="0" i="0" sz="1400" u="none" cap="none" strike="noStrike">
                <a:solidFill>
                  <a:srgbClr val="6F6649"/>
                </a:solidFill>
                <a:latin typeface="Corbel"/>
                <a:ea typeface="Corbel"/>
                <a:cs typeface="Corbel"/>
                <a:sym typeface="Corbel"/>
              </a:defRPr>
            </a:lvl6pPr>
            <a:lvl7pPr indent="-317500" lvl="6" marL="3200400" marR="0" rtl="0" algn="l">
              <a:lnSpc>
                <a:spcPct val="90000"/>
              </a:lnSpc>
              <a:spcBef>
                <a:spcPts val="250"/>
              </a:spcBef>
              <a:spcAft>
                <a:spcPts val="0"/>
              </a:spcAft>
              <a:buClr>
                <a:schemeClr val="accent1"/>
              </a:buClr>
              <a:buSzPts val="1400"/>
              <a:buFont typeface="Noto Sans Symbols"/>
              <a:buChar char="●"/>
              <a:defRPr b="0" i="0" sz="1400" u="none" cap="none" strike="noStrike">
                <a:solidFill>
                  <a:srgbClr val="6F6649"/>
                </a:solidFill>
                <a:latin typeface="Corbel"/>
                <a:ea typeface="Corbel"/>
                <a:cs typeface="Corbel"/>
                <a:sym typeface="Corbel"/>
              </a:defRPr>
            </a:lvl7pPr>
            <a:lvl8pPr indent="-317500" lvl="7" marL="3657600" marR="0" rtl="0" algn="l">
              <a:lnSpc>
                <a:spcPct val="90000"/>
              </a:lnSpc>
              <a:spcBef>
                <a:spcPts val="250"/>
              </a:spcBef>
              <a:spcAft>
                <a:spcPts val="0"/>
              </a:spcAft>
              <a:buClr>
                <a:schemeClr val="accent1"/>
              </a:buClr>
              <a:buSzPts val="1400"/>
              <a:buFont typeface="Noto Sans Symbols"/>
              <a:buChar char="●"/>
              <a:defRPr b="0" i="0" sz="1400" u="none" cap="none" strike="noStrike">
                <a:solidFill>
                  <a:srgbClr val="6F6649"/>
                </a:solidFill>
                <a:latin typeface="Corbel"/>
                <a:ea typeface="Corbel"/>
                <a:cs typeface="Corbel"/>
                <a:sym typeface="Corbel"/>
              </a:defRPr>
            </a:lvl8pPr>
            <a:lvl9pPr indent="-317500" lvl="8" marL="4114800" marR="0" rtl="0" algn="l">
              <a:lnSpc>
                <a:spcPct val="90000"/>
              </a:lnSpc>
              <a:spcBef>
                <a:spcPts val="250"/>
              </a:spcBef>
              <a:spcAft>
                <a:spcPts val="250"/>
              </a:spcAft>
              <a:buClr>
                <a:schemeClr val="accent1"/>
              </a:buClr>
              <a:buSzPts val="1400"/>
              <a:buFont typeface="Noto Sans Symbols"/>
              <a:buChar char="●"/>
              <a:defRPr b="0" i="0" sz="1400" u="none" cap="none" strike="noStrike">
                <a:solidFill>
                  <a:srgbClr val="6F6649"/>
                </a:solidFill>
                <a:latin typeface="Corbel"/>
                <a:ea typeface="Corbel"/>
                <a:cs typeface="Corbel"/>
                <a:sym typeface="Corbel"/>
              </a:defRPr>
            </a:lvl9pPr>
          </a:lstStyle>
          <a:p/>
        </p:txBody>
      </p:sp>
      <p:sp>
        <p:nvSpPr>
          <p:cNvPr id="10" name="Google Shape;10;p7"/>
          <p:cNvSpPr txBox="1"/>
          <p:nvPr>
            <p:ph idx="10" type="dt"/>
          </p:nvPr>
        </p:nvSpPr>
        <p:spPr>
          <a:xfrm>
            <a:off x="262465"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100" u="none" cap="none" strike="noStrike">
                <a:solidFill>
                  <a:srgbClr val="A99D7B"/>
                </a:solidFill>
                <a:latin typeface="Corbel"/>
                <a:ea typeface="Corbel"/>
                <a:cs typeface="Corbel"/>
                <a:sym typeface="Corbel"/>
              </a:defRPr>
            </a:lvl1pPr>
            <a:lvl2pPr lvl="1"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2pPr>
            <a:lvl3pPr lvl="2"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3pPr>
            <a:lvl4pPr lvl="3"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4pPr>
            <a:lvl5pPr lvl="4"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5pPr>
            <a:lvl6pPr lvl="5"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6pPr>
            <a:lvl7pPr lvl="6"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7pPr>
            <a:lvl8pPr lvl="7"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8pPr>
            <a:lvl9pPr lvl="8"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9pPr>
          </a:lstStyle>
          <a:p/>
        </p:txBody>
      </p:sp>
      <p:sp>
        <p:nvSpPr>
          <p:cNvPr id="11" name="Google Shape;11;p7"/>
          <p:cNvSpPr txBox="1"/>
          <p:nvPr>
            <p:ph idx="11" type="ftr"/>
          </p:nvPr>
        </p:nvSpPr>
        <p:spPr>
          <a:xfrm>
            <a:off x="3869268" y="6356350"/>
            <a:ext cx="5911517"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100" u="none" cap="none" strike="noStrike">
                <a:solidFill>
                  <a:srgbClr val="A99D7B"/>
                </a:solidFill>
                <a:latin typeface="Corbel"/>
                <a:ea typeface="Corbel"/>
                <a:cs typeface="Corbel"/>
                <a:sym typeface="Corbel"/>
              </a:defRPr>
            </a:lvl1pPr>
            <a:lvl2pPr lvl="1"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2pPr>
            <a:lvl3pPr lvl="2"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3pPr>
            <a:lvl4pPr lvl="3"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4pPr>
            <a:lvl5pPr lvl="4"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5pPr>
            <a:lvl6pPr lvl="5"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6pPr>
            <a:lvl7pPr lvl="6"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7pPr>
            <a:lvl8pPr lvl="7"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8pPr>
            <a:lvl9pPr lvl="8"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9pPr>
          </a:lstStyle>
          <a:p/>
        </p:txBody>
      </p:sp>
      <p:sp>
        <p:nvSpPr>
          <p:cNvPr id="12" name="Google Shape;12;p7"/>
          <p:cNvSpPr txBox="1"/>
          <p:nvPr>
            <p:ph idx="12" type="sldNum"/>
          </p:nvPr>
        </p:nvSpPr>
        <p:spPr>
          <a:xfrm>
            <a:off x="10634135" y="6356350"/>
            <a:ext cx="1530927"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1" i="0" sz="1200" u="none" cap="none" strike="noStrike">
                <a:solidFill>
                  <a:schemeClr val="accent1"/>
                </a:solidFill>
                <a:latin typeface="Corbel"/>
                <a:ea typeface="Corbel"/>
                <a:cs typeface="Corbel"/>
                <a:sym typeface="Corbel"/>
              </a:defRPr>
            </a:lvl1pPr>
            <a:lvl2pPr indent="0" lvl="1" marL="0" marR="0" rtl="0" algn="r">
              <a:spcBef>
                <a:spcPts val="0"/>
              </a:spcBef>
              <a:buNone/>
              <a:defRPr b="1" i="0" sz="1200" u="none" cap="none" strike="noStrike">
                <a:solidFill>
                  <a:schemeClr val="accent1"/>
                </a:solidFill>
                <a:latin typeface="Corbel"/>
                <a:ea typeface="Corbel"/>
                <a:cs typeface="Corbel"/>
                <a:sym typeface="Corbel"/>
              </a:defRPr>
            </a:lvl2pPr>
            <a:lvl3pPr indent="0" lvl="2" marL="0" marR="0" rtl="0" algn="r">
              <a:spcBef>
                <a:spcPts val="0"/>
              </a:spcBef>
              <a:buNone/>
              <a:defRPr b="1" i="0" sz="1200" u="none" cap="none" strike="noStrike">
                <a:solidFill>
                  <a:schemeClr val="accent1"/>
                </a:solidFill>
                <a:latin typeface="Corbel"/>
                <a:ea typeface="Corbel"/>
                <a:cs typeface="Corbel"/>
                <a:sym typeface="Corbel"/>
              </a:defRPr>
            </a:lvl3pPr>
            <a:lvl4pPr indent="0" lvl="3" marL="0" marR="0" rtl="0" algn="r">
              <a:spcBef>
                <a:spcPts val="0"/>
              </a:spcBef>
              <a:buNone/>
              <a:defRPr b="1" i="0" sz="1200" u="none" cap="none" strike="noStrike">
                <a:solidFill>
                  <a:schemeClr val="accent1"/>
                </a:solidFill>
                <a:latin typeface="Corbel"/>
                <a:ea typeface="Corbel"/>
                <a:cs typeface="Corbel"/>
                <a:sym typeface="Corbel"/>
              </a:defRPr>
            </a:lvl4pPr>
            <a:lvl5pPr indent="0" lvl="4" marL="0" marR="0" rtl="0" algn="r">
              <a:spcBef>
                <a:spcPts val="0"/>
              </a:spcBef>
              <a:buNone/>
              <a:defRPr b="1" i="0" sz="1200" u="none" cap="none" strike="noStrike">
                <a:solidFill>
                  <a:schemeClr val="accent1"/>
                </a:solidFill>
                <a:latin typeface="Corbel"/>
                <a:ea typeface="Corbel"/>
                <a:cs typeface="Corbel"/>
                <a:sym typeface="Corbel"/>
              </a:defRPr>
            </a:lvl5pPr>
            <a:lvl6pPr indent="0" lvl="5" marL="0" marR="0" rtl="0" algn="r">
              <a:spcBef>
                <a:spcPts val="0"/>
              </a:spcBef>
              <a:buNone/>
              <a:defRPr b="1" i="0" sz="1200" u="none" cap="none" strike="noStrike">
                <a:solidFill>
                  <a:schemeClr val="accent1"/>
                </a:solidFill>
                <a:latin typeface="Corbel"/>
                <a:ea typeface="Corbel"/>
                <a:cs typeface="Corbel"/>
                <a:sym typeface="Corbel"/>
              </a:defRPr>
            </a:lvl6pPr>
            <a:lvl7pPr indent="0" lvl="6" marL="0" marR="0" rtl="0" algn="r">
              <a:spcBef>
                <a:spcPts val="0"/>
              </a:spcBef>
              <a:buNone/>
              <a:defRPr b="1" i="0" sz="1200" u="none" cap="none" strike="noStrike">
                <a:solidFill>
                  <a:schemeClr val="accent1"/>
                </a:solidFill>
                <a:latin typeface="Corbel"/>
                <a:ea typeface="Corbel"/>
                <a:cs typeface="Corbel"/>
                <a:sym typeface="Corbel"/>
              </a:defRPr>
            </a:lvl7pPr>
            <a:lvl8pPr indent="0" lvl="7" marL="0" marR="0" rtl="0" algn="r">
              <a:spcBef>
                <a:spcPts val="0"/>
              </a:spcBef>
              <a:buNone/>
              <a:defRPr b="1" i="0" sz="1200" u="none" cap="none" strike="noStrike">
                <a:solidFill>
                  <a:schemeClr val="accent1"/>
                </a:solidFill>
                <a:latin typeface="Corbel"/>
                <a:ea typeface="Corbel"/>
                <a:cs typeface="Corbel"/>
                <a:sym typeface="Corbel"/>
              </a:defRPr>
            </a:lvl8pPr>
            <a:lvl9pPr indent="0" lvl="8" marL="0" marR="0" rtl="0" algn="r">
              <a:spcBef>
                <a:spcPts val="0"/>
              </a:spcBef>
              <a:buNone/>
              <a:defRPr b="1" i="0" sz="1200" u="none" cap="none" strike="noStrike">
                <a:solidFill>
                  <a:schemeClr val="accent1"/>
                </a:solidFill>
                <a:latin typeface="Corbel"/>
                <a:ea typeface="Corbel"/>
                <a:cs typeface="Corbel"/>
                <a:sym typeface="Corbel"/>
              </a:defRPr>
            </a:lvl9pPr>
          </a:lstStyle>
          <a:p>
            <a:pPr indent="0" lvl="0" marL="0" rtl="0" algn="r">
              <a:spcBef>
                <a:spcPts val="0"/>
              </a:spcBef>
              <a:spcAft>
                <a:spcPts val="0"/>
              </a:spcAft>
              <a:buNone/>
            </a:pPr>
            <a:fld id="{00000000-1234-1234-1234-123412341234}" type="slidenum">
              <a:rPr lang="hu-HU"/>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gif"/><Relationship Id="rId4" Type="http://schemas.openxmlformats.org/officeDocument/2006/relationships/hyperlink" Target="https://www.msdmanuals.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3.jpg"/><Relationship Id="rId4" Type="http://schemas.openxmlformats.org/officeDocument/2006/relationships/hyperlink" Target="https://www.msdmanuals.co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2.jpg"/><Relationship Id="rId4" Type="http://schemas.openxmlformats.org/officeDocument/2006/relationships/hyperlink" Target="http://northshorechiro.co.nz/"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hyperlink" Target="https://study.com/academy/lesson/functions-of-the-nervous-system.html" TargetMode="External"/><Relationship Id="rId4" Type="http://schemas.openxmlformats.org/officeDocument/2006/relationships/hyperlink" Target="http://www.valloagnes.hu/content/view/page:Stressz/p:63" TargetMode="External"/><Relationship Id="rId5" Type="http://schemas.openxmlformats.org/officeDocument/2006/relationships/hyperlink" Target="https://www.tankonyvtar.hu/hu/tartalom/tamop412A/2011-0094_neurologia_hu/ch03s04.html"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7" name="Shape 87"/>
        <p:cNvGrpSpPr/>
        <p:nvPr/>
      </p:nvGrpSpPr>
      <p:grpSpPr>
        <a:xfrm>
          <a:off x="0" y="0"/>
          <a:ext cx="0" cy="0"/>
          <a:chOff x="0" y="0"/>
          <a:chExt cx="0" cy="0"/>
        </a:xfrm>
      </p:grpSpPr>
      <p:sp>
        <p:nvSpPr>
          <p:cNvPr id="88" name="Google Shape;88;p1"/>
          <p:cNvSpPr txBox="1"/>
          <p:nvPr>
            <p:ph type="ctrTitle"/>
          </p:nvPr>
        </p:nvSpPr>
        <p:spPr>
          <a:xfrm>
            <a:off x="1069848" y="1298448"/>
            <a:ext cx="7315200" cy="3255264"/>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rgbClr val="FFFFFF"/>
              </a:buClr>
              <a:buSzPts val="5900"/>
              <a:buFont typeface="Corbel"/>
              <a:buNone/>
            </a:pPr>
            <a:r>
              <a:rPr lang="hu-HU" cap="small"/>
              <a:t>The role played by the nervous system to ensure survival</a:t>
            </a:r>
            <a:endParaRPr cap="small"/>
          </a:p>
        </p:txBody>
      </p:sp>
      <p:sp>
        <p:nvSpPr>
          <p:cNvPr id="89" name="Google Shape;89;p1"/>
          <p:cNvSpPr txBox="1"/>
          <p:nvPr>
            <p:ph idx="1" type="subTitle"/>
          </p:nvPr>
        </p:nvSpPr>
        <p:spPr>
          <a:xfrm>
            <a:off x="1100015" y="4670246"/>
            <a:ext cx="7315200" cy="914400"/>
          </a:xfrm>
          <a:prstGeom prst="rect">
            <a:avLst/>
          </a:prstGeom>
          <a:noFill/>
          <a:ln>
            <a:noFill/>
          </a:ln>
        </p:spPr>
        <p:txBody>
          <a:bodyPr anchorCtr="0" anchor="t" bIns="45700" lIns="91425" spcFirstLastPara="1" rIns="91425" wrap="square" tIns="45700">
            <a:normAutofit/>
          </a:bodyPr>
          <a:lstStyle/>
          <a:p>
            <a:pPr indent="0" lvl="0" marL="0" rtl="0" algn="r">
              <a:lnSpc>
                <a:spcPct val="90000"/>
              </a:lnSpc>
              <a:spcBef>
                <a:spcPts val="0"/>
              </a:spcBef>
              <a:spcAft>
                <a:spcPts val="0"/>
              </a:spcAft>
              <a:buSzPts val="2200"/>
              <a:buNone/>
            </a:pPr>
            <a:r>
              <a:rPr lang="hu-HU"/>
              <a:t>Réka Szabó</a:t>
            </a:r>
            <a:endParaRPr/>
          </a:p>
          <a:p>
            <a:pPr indent="0" lvl="0" marL="0" rtl="0" algn="r">
              <a:lnSpc>
                <a:spcPct val="90000"/>
              </a:lnSpc>
              <a:spcBef>
                <a:spcPts val="1200"/>
              </a:spcBef>
              <a:spcAft>
                <a:spcPts val="0"/>
              </a:spcAft>
              <a:buSzPts val="2200"/>
              <a:buNone/>
            </a:pPr>
            <a:r>
              <a:rPr lang="hu-HU"/>
              <a:t>2019. 09. 17.</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3" name="Shape 93"/>
        <p:cNvGrpSpPr/>
        <p:nvPr/>
      </p:nvGrpSpPr>
      <p:grpSpPr>
        <a:xfrm>
          <a:off x="0" y="0"/>
          <a:ext cx="0" cy="0"/>
          <a:chOff x="0" y="0"/>
          <a:chExt cx="0" cy="0"/>
        </a:xfrm>
      </p:grpSpPr>
      <p:sp>
        <p:nvSpPr>
          <p:cNvPr id="94" name="Google Shape;94;p2"/>
          <p:cNvSpPr txBox="1"/>
          <p:nvPr>
            <p:ph type="title"/>
          </p:nvPr>
        </p:nvSpPr>
        <p:spPr>
          <a:xfrm>
            <a:off x="252919" y="1123837"/>
            <a:ext cx="2947482" cy="460118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FFFFFF"/>
              </a:buClr>
              <a:buSzPts val="3600"/>
              <a:buFont typeface="Corbel"/>
              <a:buNone/>
            </a:pPr>
            <a:r>
              <a:rPr lang="hu-HU" cap="small"/>
              <a:t>The nervous system</a:t>
            </a:r>
            <a:endParaRPr cap="small"/>
          </a:p>
        </p:txBody>
      </p:sp>
      <p:sp>
        <p:nvSpPr>
          <p:cNvPr id="95" name="Google Shape;95;p2"/>
          <p:cNvSpPr txBox="1"/>
          <p:nvPr>
            <p:ph idx="1" type="body"/>
          </p:nvPr>
        </p:nvSpPr>
        <p:spPr>
          <a:xfrm>
            <a:off x="3869268" y="864108"/>
            <a:ext cx="7315200" cy="5120640"/>
          </a:xfrm>
          <a:prstGeom prst="rect">
            <a:avLst/>
          </a:prstGeom>
          <a:noFill/>
          <a:ln>
            <a:noFill/>
          </a:ln>
        </p:spPr>
        <p:txBody>
          <a:bodyPr anchorCtr="0" anchor="ctr" bIns="45700" lIns="91425" spcFirstLastPara="1" rIns="91425" wrap="square" tIns="45700">
            <a:normAutofit/>
          </a:bodyPr>
          <a:lstStyle/>
          <a:p>
            <a:pPr indent="-182880" lvl="0" marL="182880" rtl="0" algn="l">
              <a:lnSpc>
                <a:spcPct val="90000"/>
              </a:lnSpc>
              <a:spcBef>
                <a:spcPts val="0"/>
              </a:spcBef>
              <a:spcAft>
                <a:spcPts val="0"/>
              </a:spcAft>
              <a:buSzPts val="2400"/>
              <a:buChar char="●"/>
            </a:pPr>
            <a:r>
              <a:rPr lang="hu-HU" sz="2400"/>
              <a:t>One of the main organ systems</a:t>
            </a:r>
            <a:endParaRPr sz="2400"/>
          </a:p>
          <a:p>
            <a:pPr indent="-182880" lvl="0" marL="182880" rtl="0" algn="l">
              <a:lnSpc>
                <a:spcPct val="90000"/>
              </a:lnSpc>
              <a:spcBef>
                <a:spcPts val="1200"/>
              </a:spcBef>
              <a:spcAft>
                <a:spcPts val="0"/>
              </a:spcAft>
              <a:buSzPts val="2400"/>
              <a:buChar char="●"/>
            </a:pPr>
            <a:r>
              <a:rPr lang="hu-HU" sz="2400"/>
              <a:t>Transports information</a:t>
            </a:r>
            <a:endParaRPr sz="2400"/>
          </a:p>
          <a:p>
            <a:pPr indent="-182880" lvl="0" marL="182880" rtl="0" algn="l">
              <a:lnSpc>
                <a:spcPct val="90000"/>
              </a:lnSpc>
              <a:spcBef>
                <a:spcPts val="1200"/>
              </a:spcBef>
              <a:spcAft>
                <a:spcPts val="0"/>
              </a:spcAft>
              <a:buSzPts val="2400"/>
              <a:buChar char="●"/>
            </a:pPr>
            <a:r>
              <a:rPr lang="hu-HU" sz="2400"/>
              <a:t>Controls the other organ systems</a:t>
            </a:r>
            <a:endParaRPr sz="2400"/>
          </a:p>
          <a:p>
            <a:pPr indent="-182880" lvl="0" marL="182880" rtl="0" algn="l">
              <a:lnSpc>
                <a:spcPct val="90000"/>
              </a:lnSpc>
              <a:spcBef>
                <a:spcPts val="1200"/>
              </a:spcBef>
              <a:spcAft>
                <a:spcPts val="0"/>
              </a:spcAft>
              <a:buSzPts val="2400"/>
              <a:buChar char="●"/>
            </a:pPr>
            <a:r>
              <a:rPr lang="hu-HU" sz="2400"/>
              <a:t>Three main functions:</a:t>
            </a:r>
            <a:endParaRPr/>
          </a:p>
          <a:p>
            <a:pPr indent="-457200" lvl="0" marL="457200" rtl="0" algn="l">
              <a:lnSpc>
                <a:spcPct val="90000"/>
              </a:lnSpc>
              <a:spcBef>
                <a:spcPts val="1200"/>
              </a:spcBef>
              <a:spcAft>
                <a:spcPts val="0"/>
              </a:spcAft>
              <a:buSzPts val="2400"/>
              <a:buFont typeface="Corbel"/>
              <a:buAutoNum type="arabicPeriod"/>
            </a:pPr>
            <a:r>
              <a:rPr lang="hu-HU" sz="2400"/>
              <a:t>Collects input</a:t>
            </a:r>
            <a:endParaRPr/>
          </a:p>
          <a:p>
            <a:pPr indent="-457200" lvl="0" marL="457200" rtl="0" algn="l">
              <a:lnSpc>
                <a:spcPct val="90000"/>
              </a:lnSpc>
              <a:spcBef>
                <a:spcPts val="1200"/>
              </a:spcBef>
              <a:spcAft>
                <a:spcPts val="0"/>
              </a:spcAft>
              <a:buSzPts val="2400"/>
              <a:buFont typeface="Corbel"/>
              <a:buAutoNum type="arabicPeriod"/>
            </a:pPr>
            <a:r>
              <a:rPr lang="hu-HU" sz="2400"/>
              <a:t>Understands input</a:t>
            </a:r>
            <a:endParaRPr/>
          </a:p>
          <a:p>
            <a:pPr indent="-457200" lvl="0" marL="457200" rtl="0" algn="l">
              <a:lnSpc>
                <a:spcPct val="90000"/>
              </a:lnSpc>
              <a:spcBef>
                <a:spcPts val="1200"/>
              </a:spcBef>
              <a:spcAft>
                <a:spcPts val="0"/>
              </a:spcAft>
              <a:buSzPts val="2400"/>
              <a:buFont typeface="Corbel"/>
              <a:buAutoNum type="arabicPeriod"/>
            </a:pPr>
            <a:r>
              <a:rPr lang="hu-HU" sz="2400"/>
              <a:t>Makes response</a:t>
            </a:r>
            <a:endParaRPr sz="2400"/>
          </a:p>
        </p:txBody>
      </p:sp>
      <p:pic>
        <p:nvPicPr>
          <p:cNvPr descr="A képen szöveg, térkép látható&#10;&#10;Automatikusan generált leírás" id="96" name="Google Shape;96;p2"/>
          <p:cNvPicPr preferRelativeResize="0"/>
          <p:nvPr/>
        </p:nvPicPr>
        <p:blipFill rotWithShape="1">
          <a:blip r:embed="rId3">
            <a:alphaModFix/>
          </a:blip>
          <a:srcRect b="0" l="0" r="0" t="0"/>
          <a:stretch/>
        </p:blipFill>
        <p:spPr>
          <a:xfrm>
            <a:off x="8741830" y="1715146"/>
            <a:ext cx="2508391" cy="3418563"/>
          </a:xfrm>
          <a:prstGeom prst="rect">
            <a:avLst/>
          </a:prstGeom>
          <a:noFill/>
          <a:ln>
            <a:noFill/>
          </a:ln>
        </p:spPr>
      </p:pic>
      <p:sp>
        <p:nvSpPr>
          <p:cNvPr id="97" name="Google Shape;97;p2"/>
          <p:cNvSpPr txBox="1"/>
          <p:nvPr/>
        </p:nvSpPr>
        <p:spPr>
          <a:xfrm>
            <a:off x="8725711" y="5330757"/>
            <a:ext cx="2529191" cy="2308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b="0" i="0" lang="hu-HU" sz="900" u="sng" cap="none" strike="noStrike">
                <a:solidFill>
                  <a:schemeClr val="dk1"/>
                </a:solidFill>
                <a:latin typeface="Corbel"/>
                <a:ea typeface="Corbel"/>
                <a:cs typeface="Corbel"/>
                <a:sym typeface="Corbel"/>
                <a:hlinkClick r:id="rId4"/>
              </a:rPr>
              <a:t>https://www.msdmanuals.com</a:t>
            </a:r>
            <a:endParaRPr b="0" i="0" sz="900" u="none" cap="none" strike="noStrike">
              <a:solidFill>
                <a:schemeClr val="dk1"/>
              </a:solidFill>
              <a:latin typeface="Corbel"/>
              <a:ea typeface="Corbel"/>
              <a:cs typeface="Corbel"/>
              <a:sym typeface="Corbe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1" name="Shape 101"/>
        <p:cNvGrpSpPr/>
        <p:nvPr/>
      </p:nvGrpSpPr>
      <p:grpSpPr>
        <a:xfrm>
          <a:off x="0" y="0"/>
          <a:ext cx="0" cy="0"/>
          <a:chOff x="0" y="0"/>
          <a:chExt cx="0" cy="0"/>
        </a:xfrm>
      </p:grpSpPr>
      <p:sp>
        <p:nvSpPr>
          <p:cNvPr id="102" name="Google Shape;102;p3"/>
          <p:cNvSpPr txBox="1"/>
          <p:nvPr>
            <p:ph type="title"/>
          </p:nvPr>
        </p:nvSpPr>
        <p:spPr>
          <a:xfrm>
            <a:off x="252919" y="1123837"/>
            <a:ext cx="2947482" cy="460118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FFFFFF"/>
              </a:buClr>
              <a:buSzPts val="3600"/>
              <a:buFont typeface="Corbel"/>
              <a:buNone/>
            </a:pPr>
            <a:r>
              <a:rPr lang="hu-HU" cap="small"/>
              <a:t>Surviving</a:t>
            </a:r>
            <a:endParaRPr cap="small"/>
          </a:p>
        </p:txBody>
      </p:sp>
      <p:sp>
        <p:nvSpPr>
          <p:cNvPr id="103" name="Google Shape;103;p3"/>
          <p:cNvSpPr txBox="1"/>
          <p:nvPr>
            <p:ph idx="1" type="body"/>
          </p:nvPr>
        </p:nvSpPr>
        <p:spPr>
          <a:xfrm>
            <a:off x="3869267" y="864108"/>
            <a:ext cx="7882465" cy="3991683"/>
          </a:xfrm>
          <a:prstGeom prst="rect">
            <a:avLst/>
          </a:prstGeom>
          <a:noFill/>
          <a:ln>
            <a:noFill/>
          </a:ln>
        </p:spPr>
        <p:txBody>
          <a:bodyPr anchorCtr="0" anchor="ctr" bIns="45700" lIns="91425" spcFirstLastPara="1" rIns="91425" wrap="square" tIns="45700">
            <a:normAutofit/>
          </a:bodyPr>
          <a:lstStyle/>
          <a:p>
            <a:pPr indent="-182880" lvl="0" marL="182880" rtl="0" algn="l">
              <a:lnSpc>
                <a:spcPct val="90000"/>
              </a:lnSpc>
              <a:spcBef>
                <a:spcPts val="0"/>
              </a:spcBef>
              <a:spcAft>
                <a:spcPts val="0"/>
              </a:spcAft>
              <a:buSzPts val="2400"/>
              <a:buChar char="●"/>
            </a:pPr>
            <a:r>
              <a:rPr lang="hu-HU" sz="2400"/>
              <a:t>Recognize danger and make a decision</a:t>
            </a:r>
            <a:endParaRPr/>
          </a:p>
          <a:p>
            <a:pPr indent="-182880" lvl="0" marL="182880" rtl="0" algn="l">
              <a:lnSpc>
                <a:spcPct val="90000"/>
              </a:lnSpc>
              <a:spcBef>
                <a:spcPts val="1200"/>
              </a:spcBef>
              <a:spcAft>
                <a:spcPts val="0"/>
              </a:spcAft>
              <a:buSzPts val="2400"/>
              <a:buChar char="●"/>
            </a:pPr>
            <a:r>
              <a:rPr lang="hu-HU" sz="2400"/>
              <a:t>The principal: </a:t>
            </a:r>
            <a:r>
              <a:rPr b="1" lang="hu-HU" sz="2400"/>
              <a:t>attack or run</a:t>
            </a:r>
            <a:endParaRPr b="1" sz="2400"/>
          </a:p>
          <a:p>
            <a:pPr indent="-182880" lvl="0" marL="182880" rtl="0" algn="l">
              <a:lnSpc>
                <a:spcPct val="90000"/>
              </a:lnSpc>
              <a:spcBef>
                <a:spcPts val="1200"/>
              </a:spcBef>
              <a:spcAft>
                <a:spcPts val="0"/>
              </a:spcAft>
              <a:buSzPts val="2400"/>
              <a:buChar char="●"/>
            </a:pPr>
            <a:r>
              <a:rPr lang="hu-HU" sz="2400"/>
              <a:t>Nociceptors help us to be able to act immediatelly</a:t>
            </a:r>
            <a:endParaRPr sz="2400"/>
          </a:p>
          <a:p>
            <a:pPr indent="-182880" lvl="0" marL="182880" rtl="0" algn="l">
              <a:lnSpc>
                <a:spcPct val="90000"/>
              </a:lnSpc>
              <a:spcBef>
                <a:spcPts val="1200"/>
              </a:spcBef>
              <a:spcAft>
                <a:spcPts val="0"/>
              </a:spcAft>
              <a:buSzPts val="2400"/>
              <a:buChar char="●"/>
            </a:pPr>
            <a:r>
              <a:rPr lang="hu-HU" sz="2400"/>
              <a:t>Experience of the pain indicates damage</a:t>
            </a:r>
            <a:endParaRPr sz="2400"/>
          </a:p>
          <a:p>
            <a:pPr indent="-182880" lvl="0" marL="182880" rtl="0" algn="l">
              <a:lnSpc>
                <a:spcPct val="90000"/>
              </a:lnSpc>
              <a:spcBef>
                <a:spcPts val="1200"/>
              </a:spcBef>
              <a:spcAft>
                <a:spcPts val="0"/>
              </a:spcAft>
              <a:buSzPts val="2400"/>
              <a:buChar char="●"/>
            </a:pPr>
            <a:r>
              <a:rPr lang="hu-HU" sz="2400"/>
              <a:t>Three effect can cause damage:</a:t>
            </a:r>
            <a:endParaRPr/>
          </a:p>
          <a:p>
            <a:pPr indent="-457200" lvl="0" marL="457200" rtl="0" algn="l">
              <a:lnSpc>
                <a:spcPct val="90000"/>
              </a:lnSpc>
              <a:spcBef>
                <a:spcPts val="1200"/>
              </a:spcBef>
              <a:spcAft>
                <a:spcPts val="0"/>
              </a:spcAft>
              <a:buSzPts val="2400"/>
              <a:buFont typeface="Corbel"/>
              <a:buAutoNum type="arabicPeriod"/>
            </a:pPr>
            <a:r>
              <a:rPr lang="hu-HU" sz="2400"/>
              <a:t>High pressure</a:t>
            </a:r>
            <a:endParaRPr sz="2400"/>
          </a:p>
          <a:p>
            <a:pPr indent="-457200" lvl="0" marL="457200" rtl="0" algn="l">
              <a:lnSpc>
                <a:spcPct val="90000"/>
              </a:lnSpc>
              <a:spcBef>
                <a:spcPts val="1200"/>
              </a:spcBef>
              <a:spcAft>
                <a:spcPts val="0"/>
              </a:spcAft>
              <a:buSzPts val="2400"/>
              <a:buFont typeface="Corbel"/>
              <a:buAutoNum type="arabicPeriod"/>
            </a:pPr>
            <a:r>
              <a:rPr lang="hu-HU" sz="2400"/>
              <a:t>Strong chemical effect</a:t>
            </a:r>
            <a:endParaRPr sz="2400"/>
          </a:p>
          <a:p>
            <a:pPr indent="-457200" lvl="0" marL="457200" rtl="0" algn="l">
              <a:lnSpc>
                <a:spcPct val="90000"/>
              </a:lnSpc>
              <a:spcBef>
                <a:spcPts val="1200"/>
              </a:spcBef>
              <a:spcAft>
                <a:spcPts val="0"/>
              </a:spcAft>
              <a:buSzPts val="2400"/>
              <a:buFont typeface="Corbel"/>
              <a:buAutoNum type="arabicPeriod"/>
            </a:pPr>
            <a:r>
              <a:rPr lang="hu-HU" sz="2400"/>
              <a:t>Extremly high temperature</a:t>
            </a:r>
            <a:endParaRPr sz="2400"/>
          </a:p>
        </p:txBody>
      </p:sp>
      <p:pic>
        <p:nvPicPr>
          <p:cNvPr id="104" name="Google Shape;104;p3"/>
          <p:cNvPicPr preferRelativeResize="0"/>
          <p:nvPr/>
        </p:nvPicPr>
        <p:blipFill rotWithShape="1">
          <a:blip r:embed="rId3">
            <a:alphaModFix/>
          </a:blip>
          <a:srcRect b="0" l="0" r="0" t="0"/>
          <a:stretch/>
        </p:blipFill>
        <p:spPr>
          <a:xfrm>
            <a:off x="7895614" y="3709734"/>
            <a:ext cx="3359288" cy="2284158"/>
          </a:xfrm>
          <a:prstGeom prst="rect">
            <a:avLst/>
          </a:prstGeom>
          <a:noFill/>
          <a:ln>
            <a:noFill/>
          </a:ln>
        </p:spPr>
      </p:pic>
      <p:sp>
        <p:nvSpPr>
          <p:cNvPr id="105" name="Google Shape;105;p3"/>
          <p:cNvSpPr txBox="1"/>
          <p:nvPr/>
        </p:nvSpPr>
        <p:spPr>
          <a:xfrm>
            <a:off x="8725711" y="6020117"/>
            <a:ext cx="2529191" cy="2308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b="0" i="0" lang="hu-HU" sz="900" u="sng" cap="none" strike="noStrike">
                <a:solidFill>
                  <a:schemeClr val="dk1"/>
                </a:solidFill>
                <a:latin typeface="Corbel"/>
                <a:ea typeface="Corbel"/>
                <a:cs typeface="Corbel"/>
                <a:sym typeface="Corbel"/>
                <a:hlinkClick r:id="rId4"/>
              </a:rPr>
              <a:t>https://www.reddit.com</a:t>
            </a:r>
            <a:endParaRPr b="0" i="0" sz="900" u="none" cap="none" strike="noStrike">
              <a:solidFill>
                <a:schemeClr val="dk1"/>
              </a:solidFill>
              <a:latin typeface="Corbel"/>
              <a:ea typeface="Corbel"/>
              <a:cs typeface="Corbel"/>
              <a:sym typeface="Corbe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9" name="Shape 109"/>
        <p:cNvGrpSpPr/>
        <p:nvPr/>
      </p:nvGrpSpPr>
      <p:grpSpPr>
        <a:xfrm>
          <a:off x="0" y="0"/>
          <a:ext cx="0" cy="0"/>
          <a:chOff x="0" y="0"/>
          <a:chExt cx="0" cy="0"/>
        </a:xfrm>
      </p:grpSpPr>
      <p:sp>
        <p:nvSpPr>
          <p:cNvPr id="110" name="Google Shape;110;p4"/>
          <p:cNvSpPr txBox="1"/>
          <p:nvPr>
            <p:ph type="title"/>
          </p:nvPr>
        </p:nvSpPr>
        <p:spPr>
          <a:xfrm>
            <a:off x="252919" y="1123837"/>
            <a:ext cx="2947482" cy="460118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FFFFFF"/>
              </a:buClr>
              <a:buSzPts val="3600"/>
              <a:buFont typeface="Corbel"/>
              <a:buNone/>
            </a:pPr>
            <a:r>
              <a:rPr lang="hu-HU" cap="small"/>
              <a:t>Nociceptors</a:t>
            </a:r>
            <a:endParaRPr cap="small"/>
          </a:p>
        </p:txBody>
      </p:sp>
      <p:sp>
        <p:nvSpPr>
          <p:cNvPr id="111" name="Google Shape;111;p4"/>
          <p:cNvSpPr txBox="1"/>
          <p:nvPr>
            <p:ph idx="1" type="body"/>
          </p:nvPr>
        </p:nvSpPr>
        <p:spPr>
          <a:xfrm>
            <a:off x="3869267" y="864108"/>
            <a:ext cx="7882465" cy="5214959"/>
          </a:xfrm>
          <a:prstGeom prst="rect">
            <a:avLst/>
          </a:prstGeom>
          <a:noFill/>
          <a:ln>
            <a:noFill/>
          </a:ln>
        </p:spPr>
        <p:txBody>
          <a:bodyPr anchorCtr="0" anchor="ctr" bIns="45700" lIns="91425" spcFirstLastPara="1" rIns="91425" wrap="square" tIns="45700">
            <a:normAutofit/>
          </a:bodyPr>
          <a:lstStyle/>
          <a:p>
            <a:pPr indent="-182880" lvl="0" marL="182880" rtl="0" algn="l">
              <a:lnSpc>
                <a:spcPct val="90000"/>
              </a:lnSpc>
              <a:spcBef>
                <a:spcPts val="0"/>
              </a:spcBef>
              <a:spcAft>
                <a:spcPts val="0"/>
              </a:spcAft>
              <a:buSzPts val="2800"/>
              <a:buChar char="●"/>
            </a:pPr>
            <a:r>
              <a:rPr b="1" lang="hu-HU" sz="2800"/>
              <a:t>Mechanical</a:t>
            </a:r>
            <a:r>
              <a:rPr lang="hu-HU" sz="2800"/>
              <a:t>: react to high pressure, tightness and tissue deformations</a:t>
            </a:r>
            <a:endParaRPr sz="2800"/>
          </a:p>
          <a:p>
            <a:pPr indent="-182880" lvl="0" marL="182880" rtl="0" algn="l">
              <a:lnSpc>
                <a:spcPct val="90000"/>
              </a:lnSpc>
              <a:spcBef>
                <a:spcPts val="1200"/>
              </a:spcBef>
              <a:spcAft>
                <a:spcPts val="0"/>
              </a:spcAft>
              <a:buSzPts val="2800"/>
              <a:buChar char="●"/>
            </a:pPr>
            <a:r>
              <a:rPr b="1" lang="hu-HU" sz="2800"/>
              <a:t>Thermal</a:t>
            </a:r>
            <a:r>
              <a:rPr lang="hu-HU" sz="2800"/>
              <a:t>: sensitive for high temperature </a:t>
            </a:r>
            <a:endParaRPr/>
          </a:p>
          <a:p>
            <a:pPr indent="-182880" lvl="0" marL="182880" rtl="0" algn="l">
              <a:lnSpc>
                <a:spcPct val="90000"/>
              </a:lnSpc>
              <a:spcBef>
                <a:spcPts val="1200"/>
              </a:spcBef>
              <a:spcAft>
                <a:spcPts val="0"/>
              </a:spcAft>
              <a:buSzPts val="2800"/>
              <a:buChar char="●"/>
            </a:pPr>
            <a:r>
              <a:rPr b="1" lang="hu-HU" sz="2800"/>
              <a:t>Chemical</a:t>
            </a:r>
            <a:r>
              <a:rPr lang="hu-HU" sz="2800"/>
              <a:t>: sense chemical substances</a:t>
            </a:r>
            <a:endParaRPr sz="2800"/>
          </a:p>
          <a:p>
            <a:pPr indent="-182880" lvl="0" marL="182880" rtl="0" algn="l">
              <a:lnSpc>
                <a:spcPct val="90000"/>
              </a:lnSpc>
              <a:spcBef>
                <a:spcPts val="1200"/>
              </a:spcBef>
              <a:spcAft>
                <a:spcPts val="0"/>
              </a:spcAft>
              <a:buSzPts val="2800"/>
              <a:buChar char="●"/>
            </a:pPr>
            <a:r>
              <a:rPr b="1" lang="hu-HU" sz="2800"/>
              <a:t>Sleeping/silent</a:t>
            </a:r>
            <a:r>
              <a:rPr lang="hu-HU" sz="2800"/>
              <a:t>: most unsensible, react when the axon’s end is damaged</a:t>
            </a:r>
            <a:endParaRPr sz="2800"/>
          </a:p>
          <a:p>
            <a:pPr indent="-182880" lvl="0" marL="182880" rtl="0" algn="l">
              <a:lnSpc>
                <a:spcPct val="90000"/>
              </a:lnSpc>
              <a:spcBef>
                <a:spcPts val="1200"/>
              </a:spcBef>
              <a:spcAft>
                <a:spcPts val="0"/>
              </a:spcAft>
              <a:buSzPts val="2800"/>
              <a:buChar char="●"/>
            </a:pPr>
            <a:r>
              <a:rPr b="1" lang="hu-HU" sz="2800"/>
              <a:t>Polymodal</a:t>
            </a:r>
            <a:r>
              <a:rPr lang="hu-HU" sz="2800"/>
              <a:t>: sensible more than one effect</a:t>
            </a:r>
            <a:endParaRPr sz="2800"/>
          </a:p>
          <a:p>
            <a:pPr indent="-5079" lvl="0" marL="182880" rtl="0" algn="l">
              <a:lnSpc>
                <a:spcPct val="90000"/>
              </a:lnSpc>
              <a:spcBef>
                <a:spcPts val="1200"/>
              </a:spcBef>
              <a:spcAft>
                <a:spcPts val="0"/>
              </a:spcAft>
              <a:buSzPts val="2800"/>
              <a:buNone/>
            </a:pPr>
            <a:r>
              <a:t/>
            </a:r>
            <a:endParaRPr sz="28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5" name="Shape 115"/>
        <p:cNvGrpSpPr/>
        <p:nvPr/>
      </p:nvGrpSpPr>
      <p:grpSpPr>
        <a:xfrm>
          <a:off x="0" y="0"/>
          <a:ext cx="0" cy="0"/>
          <a:chOff x="0" y="0"/>
          <a:chExt cx="0" cy="0"/>
        </a:xfrm>
      </p:grpSpPr>
      <p:sp>
        <p:nvSpPr>
          <p:cNvPr id="116" name="Google Shape;116;p5"/>
          <p:cNvSpPr txBox="1"/>
          <p:nvPr>
            <p:ph type="title"/>
          </p:nvPr>
        </p:nvSpPr>
        <p:spPr>
          <a:xfrm>
            <a:off x="252919" y="1123837"/>
            <a:ext cx="2947482" cy="460118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FFFFFF"/>
              </a:buClr>
              <a:buSzPts val="3600"/>
              <a:buFont typeface="Corbel"/>
              <a:buNone/>
            </a:pPr>
            <a:r>
              <a:rPr lang="hu-HU" cap="small"/>
              <a:t>Pain sensible neurons</a:t>
            </a:r>
            <a:endParaRPr cap="small"/>
          </a:p>
        </p:txBody>
      </p:sp>
      <p:sp>
        <p:nvSpPr>
          <p:cNvPr id="117" name="Google Shape;117;p5"/>
          <p:cNvSpPr txBox="1"/>
          <p:nvPr>
            <p:ph idx="1" type="body"/>
          </p:nvPr>
        </p:nvSpPr>
        <p:spPr>
          <a:xfrm>
            <a:off x="3869267" y="864108"/>
            <a:ext cx="4343555" cy="3991683"/>
          </a:xfrm>
          <a:prstGeom prst="rect">
            <a:avLst/>
          </a:prstGeom>
          <a:noFill/>
          <a:ln>
            <a:noFill/>
          </a:ln>
        </p:spPr>
        <p:txBody>
          <a:bodyPr anchorCtr="0" anchor="ctr" bIns="45700" lIns="91425" spcFirstLastPara="1" rIns="91425" wrap="square" tIns="45700">
            <a:normAutofit/>
          </a:bodyPr>
          <a:lstStyle/>
          <a:p>
            <a:pPr indent="-182880" lvl="0" marL="182880" rtl="0" algn="l">
              <a:lnSpc>
                <a:spcPct val="70000"/>
              </a:lnSpc>
              <a:spcBef>
                <a:spcPts val="0"/>
              </a:spcBef>
              <a:spcAft>
                <a:spcPts val="0"/>
              </a:spcAft>
              <a:buSzPts val="2380"/>
              <a:buChar char="●"/>
            </a:pPr>
            <a:r>
              <a:rPr lang="hu-HU" sz="2380"/>
              <a:t>Both in the spinal cord and in the brain</a:t>
            </a:r>
            <a:endParaRPr sz="2380"/>
          </a:p>
          <a:p>
            <a:pPr indent="-182880" lvl="0" marL="182880" rtl="0" algn="l">
              <a:lnSpc>
                <a:spcPct val="70000"/>
              </a:lnSpc>
              <a:spcBef>
                <a:spcPts val="1200"/>
              </a:spcBef>
              <a:spcAft>
                <a:spcPts val="0"/>
              </a:spcAft>
              <a:buSzPts val="2380"/>
              <a:buChar char="●"/>
            </a:pPr>
            <a:r>
              <a:rPr i="1" lang="hu-HU" sz="2380"/>
              <a:t>Spinal cord</a:t>
            </a:r>
            <a:r>
              <a:rPr lang="hu-HU" sz="2380"/>
              <a:t>:</a:t>
            </a:r>
            <a:endParaRPr/>
          </a:p>
          <a:p>
            <a:pPr indent="-182880" lvl="1" marL="685800" rtl="0" algn="l">
              <a:lnSpc>
                <a:spcPct val="70000"/>
              </a:lnSpc>
              <a:spcBef>
                <a:spcPts val="250"/>
              </a:spcBef>
              <a:spcAft>
                <a:spcPts val="0"/>
              </a:spcAft>
              <a:buSzPts val="2210"/>
              <a:buChar char="●"/>
            </a:pPr>
            <a:r>
              <a:rPr lang="hu-HU" sz="2210"/>
              <a:t>In the ganglion spinale</a:t>
            </a:r>
            <a:endParaRPr sz="2210"/>
          </a:p>
          <a:p>
            <a:pPr indent="-182880" lvl="1" marL="685800" rtl="0" algn="l">
              <a:lnSpc>
                <a:spcPct val="70000"/>
              </a:lnSpc>
              <a:spcBef>
                <a:spcPts val="500"/>
              </a:spcBef>
              <a:spcAft>
                <a:spcPts val="0"/>
              </a:spcAft>
              <a:buSzPts val="2210"/>
              <a:buChar char="●"/>
            </a:pPr>
            <a:r>
              <a:rPr lang="hu-HU" sz="2210"/>
              <a:t>pseudounopolars: not affect the stimulus, only a „nutrition central”</a:t>
            </a:r>
            <a:endParaRPr/>
          </a:p>
          <a:p>
            <a:pPr indent="-182880" lvl="0" marL="182880" rtl="0" algn="l">
              <a:lnSpc>
                <a:spcPct val="70000"/>
              </a:lnSpc>
              <a:spcBef>
                <a:spcPts val="1450"/>
              </a:spcBef>
              <a:spcAft>
                <a:spcPts val="0"/>
              </a:spcAft>
              <a:buSzPts val="2380"/>
              <a:buChar char="●"/>
            </a:pPr>
            <a:r>
              <a:rPr i="1" lang="hu-HU" sz="2380"/>
              <a:t>Brain</a:t>
            </a:r>
            <a:r>
              <a:rPr lang="hu-HU" sz="2380"/>
              <a:t>:</a:t>
            </a:r>
            <a:endParaRPr/>
          </a:p>
          <a:p>
            <a:pPr indent="-182880" lvl="1" marL="685800" rtl="0" algn="l">
              <a:lnSpc>
                <a:spcPct val="70000"/>
              </a:lnSpc>
              <a:spcBef>
                <a:spcPts val="250"/>
              </a:spcBef>
              <a:spcAft>
                <a:spcPts val="0"/>
              </a:spcAft>
              <a:buSzPts val="2210"/>
              <a:buChar char="●"/>
            </a:pPr>
            <a:r>
              <a:rPr lang="hu-HU" sz="2210"/>
              <a:t>Contain somatosensory fibers</a:t>
            </a:r>
            <a:endParaRPr sz="2210"/>
          </a:p>
          <a:p>
            <a:pPr indent="-182880" lvl="1" marL="685800" rtl="0" algn="l">
              <a:lnSpc>
                <a:spcPct val="70000"/>
              </a:lnSpc>
              <a:spcBef>
                <a:spcPts val="500"/>
              </a:spcBef>
              <a:spcAft>
                <a:spcPts val="0"/>
              </a:spcAft>
              <a:buSzPts val="2210"/>
              <a:buChar char="●"/>
            </a:pPr>
            <a:r>
              <a:rPr lang="hu-HU" sz="2210"/>
              <a:t>Axons reach the brain stem in the cranial nerve</a:t>
            </a:r>
            <a:endParaRPr sz="2210"/>
          </a:p>
          <a:p>
            <a:pPr indent="-182880" lvl="1" marL="685800" rtl="0" algn="l">
              <a:lnSpc>
                <a:spcPct val="70000"/>
              </a:lnSpc>
              <a:spcBef>
                <a:spcPts val="500"/>
              </a:spcBef>
              <a:spcAft>
                <a:spcPts val="0"/>
              </a:spcAft>
              <a:buSzPts val="2210"/>
              <a:buChar char="●"/>
            </a:pPr>
            <a:r>
              <a:rPr lang="hu-HU" sz="2210"/>
              <a:t>Protopathic fibers create the spinal trigeminal nucleus</a:t>
            </a:r>
            <a:endParaRPr sz="2210"/>
          </a:p>
        </p:txBody>
      </p:sp>
      <p:pic>
        <p:nvPicPr>
          <p:cNvPr id="118" name="Google Shape;118;p5"/>
          <p:cNvPicPr preferRelativeResize="0"/>
          <p:nvPr/>
        </p:nvPicPr>
        <p:blipFill rotWithShape="1">
          <a:blip r:embed="rId3">
            <a:alphaModFix/>
          </a:blip>
          <a:srcRect b="0" l="0" r="0" t="0"/>
          <a:stretch/>
        </p:blipFill>
        <p:spPr>
          <a:xfrm>
            <a:off x="8467534" y="1717870"/>
            <a:ext cx="3045544" cy="2284158"/>
          </a:xfrm>
          <a:prstGeom prst="rect">
            <a:avLst/>
          </a:prstGeom>
          <a:noFill/>
          <a:ln>
            <a:noFill/>
          </a:ln>
        </p:spPr>
      </p:pic>
      <p:sp>
        <p:nvSpPr>
          <p:cNvPr id="119" name="Google Shape;119;p5"/>
          <p:cNvSpPr txBox="1"/>
          <p:nvPr/>
        </p:nvSpPr>
        <p:spPr>
          <a:xfrm>
            <a:off x="8983887" y="3886612"/>
            <a:ext cx="2529191" cy="2308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b="0" i="0" lang="hu-HU" sz="900" u="sng" cap="none" strike="noStrike">
                <a:solidFill>
                  <a:schemeClr val="dk1"/>
                </a:solidFill>
                <a:latin typeface="Corbel"/>
                <a:ea typeface="Corbel"/>
                <a:cs typeface="Corbel"/>
                <a:sym typeface="Corbel"/>
                <a:hlinkClick r:id="rId4"/>
              </a:rPr>
              <a:t>http://northshorechiro.co.nz</a:t>
            </a:r>
            <a:endParaRPr b="0" i="0" sz="900" u="none" cap="none" strike="noStrike">
              <a:solidFill>
                <a:schemeClr val="dk1"/>
              </a:solidFill>
              <a:latin typeface="Corbel"/>
              <a:ea typeface="Corbel"/>
              <a:cs typeface="Corbel"/>
              <a:sym typeface="Corbe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3" name="Shape 123"/>
        <p:cNvGrpSpPr/>
        <p:nvPr/>
      </p:nvGrpSpPr>
      <p:grpSpPr>
        <a:xfrm>
          <a:off x="0" y="0"/>
          <a:ext cx="0" cy="0"/>
          <a:chOff x="0" y="0"/>
          <a:chExt cx="0" cy="0"/>
        </a:xfrm>
      </p:grpSpPr>
      <p:sp>
        <p:nvSpPr>
          <p:cNvPr id="124" name="Google Shape;124;p6"/>
          <p:cNvSpPr txBox="1"/>
          <p:nvPr>
            <p:ph type="ctrTitle"/>
          </p:nvPr>
        </p:nvSpPr>
        <p:spPr>
          <a:xfrm>
            <a:off x="1069848" y="1298448"/>
            <a:ext cx="7315200" cy="1715685"/>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rgbClr val="FFFFFF"/>
              </a:buClr>
              <a:buSzPts val="5900"/>
              <a:buFont typeface="Corbel"/>
              <a:buNone/>
            </a:pPr>
            <a:r>
              <a:rPr lang="hu-HU" cap="small"/>
              <a:t>Thank you for your attention!</a:t>
            </a:r>
            <a:endParaRPr/>
          </a:p>
        </p:txBody>
      </p:sp>
      <p:sp>
        <p:nvSpPr>
          <p:cNvPr id="125" name="Google Shape;125;p6"/>
          <p:cNvSpPr txBox="1"/>
          <p:nvPr>
            <p:ph idx="1" type="subTitle"/>
          </p:nvPr>
        </p:nvSpPr>
        <p:spPr>
          <a:xfrm>
            <a:off x="1100015" y="3429000"/>
            <a:ext cx="7315200" cy="2155646"/>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SzPts val="1800"/>
              <a:buNone/>
            </a:pPr>
            <a:r>
              <a:rPr lang="hu-HU" sz="1800" u="sng">
                <a:solidFill>
                  <a:schemeClr val="hlink"/>
                </a:solidFill>
                <a:hlinkClick r:id="rId3"/>
              </a:rPr>
              <a:t>https://study.com/academy/lesson/functions-of-the-nervous-system.html</a:t>
            </a:r>
            <a:endParaRPr sz="1800"/>
          </a:p>
          <a:p>
            <a:pPr indent="0" lvl="0" marL="0" rtl="0" algn="l">
              <a:lnSpc>
                <a:spcPct val="90000"/>
              </a:lnSpc>
              <a:spcBef>
                <a:spcPts val="1200"/>
              </a:spcBef>
              <a:spcAft>
                <a:spcPts val="0"/>
              </a:spcAft>
              <a:buSzPts val="1800"/>
              <a:buNone/>
            </a:pPr>
            <a:r>
              <a:rPr lang="hu-HU" sz="1800" u="sng">
                <a:solidFill>
                  <a:schemeClr val="hlink"/>
                </a:solidFill>
                <a:hlinkClick r:id="rId4"/>
              </a:rPr>
              <a:t>http://www.valloagnes.hu/content/view/page:Stressz/p:63</a:t>
            </a:r>
            <a:endParaRPr sz="1800"/>
          </a:p>
          <a:p>
            <a:pPr indent="0" lvl="0" marL="0" rtl="0" algn="l">
              <a:lnSpc>
                <a:spcPct val="90000"/>
              </a:lnSpc>
              <a:spcBef>
                <a:spcPts val="1200"/>
              </a:spcBef>
              <a:spcAft>
                <a:spcPts val="0"/>
              </a:spcAft>
              <a:buSzPts val="1800"/>
              <a:buNone/>
            </a:pPr>
            <a:r>
              <a:rPr lang="hu-HU" sz="1800" u="sng">
                <a:solidFill>
                  <a:schemeClr val="hlink"/>
                </a:solidFill>
                <a:hlinkClick r:id="rId5"/>
              </a:rPr>
              <a:t>https://www.tankonyvtar.hu/hu/tartalom/tamop412A/2011-0094_neurologia_hu/ch03s04.html</a:t>
            </a:r>
            <a:endParaRPr sz="1800"/>
          </a:p>
          <a:p>
            <a:pPr indent="0" lvl="0" marL="0" rtl="0" algn="l">
              <a:lnSpc>
                <a:spcPct val="90000"/>
              </a:lnSpc>
              <a:spcBef>
                <a:spcPts val="1200"/>
              </a:spcBef>
              <a:spcAft>
                <a:spcPts val="0"/>
              </a:spcAft>
              <a:buSzPts val="1800"/>
              <a:buNone/>
            </a:pPr>
            <a:r>
              <a:t/>
            </a:r>
            <a:endParaRPr sz="1800"/>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Keret">
  <a:themeElements>
    <a:clrScheme name="Frame">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2019-09-17T18:18:20Z</dcterms:created>
  <dc:creator>Réka Szabó</dc:creator>
</cp:coreProperties>
</file>