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A859A-A6DC-4140-9F88-B1B80FDD5FC5}" v="2" dt="2019-09-18T18:23:23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lla Adravecz" userId="1922a1c86ae994a0" providerId="LiveId" clId="{100A859A-A6DC-4140-9F88-B1B80FDD5FC5}"/>
    <pc:docChg chg="undo custSel addSld delSld modSld">
      <pc:chgData name="Lilla Adravecz" userId="1922a1c86ae994a0" providerId="LiveId" clId="{100A859A-A6DC-4140-9F88-B1B80FDD5FC5}" dt="2019-09-26T12:55:42.144" v="121" actId="20577"/>
      <pc:docMkLst>
        <pc:docMk/>
      </pc:docMkLst>
      <pc:sldChg chg="modSp">
        <pc:chgData name="Lilla Adravecz" userId="1922a1c86ae994a0" providerId="LiveId" clId="{100A859A-A6DC-4140-9F88-B1B80FDD5FC5}" dt="2019-09-18T18:24:44.830" v="9" actId="113"/>
        <pc:sldMkLst>
          <pc:docMk/>
          <pc:sldMk cId="3256975004" sldId="256"/>
        </pc:sldMkLst>
        <pc:spChg chg="mod">
          <ac:chgData name="Lilla Adravecz" userId="1922a1c86ae994a0" providerId="LiveId" clId="{100A859A-A6DC-4140-9F88-B1B80FDD5FC5}" dt="2019-09-18T18:24:44.830" v="9" actId="113"/>
          <ac:spMkLst>
            <pc:docMk/>
            <pc:sldMk cId="3256975004" sldId="256"/>
            <ac:spMk id="3" creationId="{00000000-0000-0000-0000-000000000000}"/>
          </ac:spMkLst>
        </pc:spChg>
      </pc:sldChg>
      <pc:sldChg chg="modSp">
        <pc:chgData name="Lilla Adravecz" userId="1922a1c86ae994a0" providerId="LiveId" clId="{100A859A-A6DC-4140-9F88-B1B80FDD5FC5}" dt="2019-09-26T06:29:29.212" v="10" actId="20577"/>
        <pc:sldMkLst>
          <pc:docMk/>
          <pc:sldMk cId="479590715" sldId="257"/>
        </pc:sldMkLst>
        <pc:spChg chg="mod">
          <ac:chgData name="Lilla Adravecz" userId="1922a1c86ae994a0" providerId="LiveId" clId="{100A859A-A6DC-4140-9F88-B1B80FDD5FC5}" dt="2019-09-26T06:29:29.212" v="10" actId="20577"/>
          <ac:spMkLst>
            <pc:docMk/>
            <pc:sldMk cId="479590715" sldId="257"/>
            <ac:spMk id="5" creationId="{00000000-0000-0000-0000-000000000000}"/>
          </ac:spMkLst>
        </pc:spChg>
      </pc:sldChg>
      <pc:sldChg chg="modSp">
        <pc:chgData name="Lilla Adravecz" userId="1922a1c86ae994a0" providerId="LiveId" clId="{100A859A-A6DC-4140-9F88-B1B80FDD5FC5}" dt="2019-09-18T18:24:11.031" v="8" actId="207"/>
        <pc:sldMkLst>
          <pc:docMk/>
          <pc:sldMk cId="2821487159" sldId="258"/>
        </pc:sldMkLst>
        <pc:graphicFrameChg chg="modGraphic">
          <ac:chgData name="Lilla Adravecz" userId="1922a1c86ae994a0" providerId="LiveId" clId="{100A859A-A6DC-4140-9F88-B1B80FDD5FC5}" dt="2019-09-18T18:24:11.031" v="8" actId="207"/>
          <ac:graphicFrameMkLst>
            <pc:docMk/>
            <pc:sldMk cId="2821487159" sldId="258"/>
            <ac:graphicFrameMk id="4" creationId="{00000000-0000-0000-0000-000000000000}"/>
          </ac:graphicFrameMkLst>
        </pc:graphicFrameChg>
      </pc:sldChg>
      <pc:sldChg chg="modSp">
        <pc:chgData name="Lilla Adravecz" userId="1922a1c86ae994a0" providerId="LiveId" clId="{100A859A-A6DC-4140-9F88-B1B80FDD5FC5}" dt="2019-09-26T12:55:42.144" v="121" actId="20577"/>
        <pc:sldMkLst>
          <pc:docMk/>
          <pc:sldMk cId="1573215269" sldId="261"/>
        </pc:sldMkLst>
        <pc:spChg chg="mod">
          <ac:chgData name="Lilla Adravecz" userId="1922a1c86ae994a0" providerId="LiveId" clId="{100A859A-A6DC-4140-9F88-B1B80FDD5FC5}" dt="2019-09-26T12:55:42.144" v="121" actId="20577"/>
          <ac:spMkLst>
            <pc:docMk/>
            <pc:sldMk cId="1573215269" sldId="261"/>
            <ac:spMk id="3" creationId="{00000000-0000-0000-0000-000000000000}"/>
          </ac:spMkLst>
        </pc:spChg>
      </pc:sldChg>
      <pc:sldChg chg="add del">
        <pc:chgData name="Lilla Adravecz" userId="1922a1c86ae994a0" providerId="LiveId" clId="{100A859A-A6DC-4140-9F88-B1B80FDD5FC5}" dt="2019-09-18T18:23:23.226" v="7"/>
        <pc:sldMkLst>
          <pc:docMk/>
          <pc:sldMk cId="340166855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81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874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386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3437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0378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197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5755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63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978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756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34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80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73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8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578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800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575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F0F93-4770-4114-A456-AEE0AACC735B}" type="datetimeFigureOut">
              <a:rPr lang="hu-HU" smtClean="0"/>
              <a:t>2019. 09. 26.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A766-7F5F-4726-9FB7-267487F409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7297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4632" cy="1800200"/>
          </a:xfrm>
        </p:spPr>
        <p:txBody>
          <a:bodyPr>
            <a:noAutofit/>
          </a:bodyPr>
          <a:lstStyle/>
          <a:p>
            <a:r>
              <a:rPr lang="hu-HU" sz="3200" b="1" dirty="0" err="1"/>
              <a:t>Organ</a:t>
            </a:r>
            <a:r>
              <a:rPr lang="hu-HU" sz="3200" b="1" dirty="0"/>
              <a:t> </a:t>
            </a:r>
            <a:r>
              <a:rPr lang="hu-HU" sz="3200" b="1" dirty="0" err="1"/>
              <a:t>systems</a:t>
            </a:r>
            <a:r>
              <a:rPr lang="hu-HU" sz="3200" b="1" dirty="0"/>
              <a:t> </a:t>
            </a:r>
            <a:r>
              <a:rPr lang="hu-HU" sz="3200" b="1" dirty="0" err="1"/>
              <a:t>developed</a:t>
            </a:r>
            <a:r>
              <a:rPr lang="hu-HU" sz="3200" b="1" dirty="0"/>
              <a:t> and </a:t>
            </a:r>
            <a:r>
              <a:rPr lang="hu-HU" sz="3200" b="1" dirty="0" err="1"/>
              <a:t>the</a:t>
            </a:r>
            <a:r>
              <a:rPr lang="hu-HU" sz="3200" b="1" dirty="0"/>
              <a:t> service </a:t>
            </a:r>
            <a:r>
              <a:rPr lang="hu-HU" sz="3200" b="1" dirty="0" err="1"/>
              <a:t>provided</a:t>
            </a:r>
            <a:r>
              <a:rPr lang="hu-HU" sz="3200" b="1" dirty="0"/>
              <a:t> </a:t>
            </a:r>
            <a:r>
              <a:rPr lang="hu-HU" sz="3200" b="1" dirty="0" err="1"/>
              <a:t>by</a:t>
            </a:r>
            <a:r>
              <a:rPr lang="hu-HU" sz="3200" b="1" dirty="0"/>
              <a:t> </a:t>
            </a:r>
            <a:r>
              <a:rPr lang="hu-HU" sz="3200" b="1" dirty="0" err="1"/>
              <a:t>them</a:t>
            </a:r>
            <a:r>
              <a:rPr lang="hu-HU" sz="3200" b="1" dirty="0"/>
              <a:t> </a:t>
            </a:r>
            <a:r>
              <a:rPr lang="hu-HU" sz="3200" b="1" dirty="0" err="1"/>
              <a:t>to</a:t>
            </a:r>
            <a:r>
              <a:rPr lang="hu-HU" sz="3200" b="1" dirty="0"/>
              <a:t> </a:t>
            </a:r>
            <a:r>
              <a:rPr lang="hu-HU" sz="3200" b="1" dirty="0" err="1"/>
              <a:t>ensure</a:t>
            </a:r>
            <a:r>
              <a:rPr lang="hu-HU" sz="3200" b="1" dirty="0"/>
              <a:t> </a:t>
            </a:r>
            <a:r>
              <a:rPr lang="hu-HU" sz="3200" b="1" dirty="0" err="1"/>
              <a:t>lifetime</a:t>
            </a:r>
            <a:r>
              <a:rPr lang="hu-HU" sz="3200" b="1" dirty="0"/>
              <a:t> </a:t>
            </a:r>
            <a:r>
              <a:rPr lang="hu-HU" sz="3200" b="1" dirty="0" err="1"/>
              <a:t>survival</a:t>
            </a:r>
            <a:r>
              <a:rPr lang="hu-HU" sz="3200" b="1" dirty="0"/>
              <a:t> of „</a:t>
            </a:r>
            <a:r>
              <a:rPr lang="hu-HU" sz="3200" b="1" dirty="0" err="1"/>
              <a:t>our</a:t>
            </a:r>
            <a:r>
              <a:rPr lang="hu-HU" sz="3200" b="1" dirty="0"/>
              <a:t> mind”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57300" y="4509120"/>
            <a:ext cx="7315200" cy="685800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Adravecz Lilla</a:t>
            </a:r>
          </a:p>
        </p:txBody>
      </p:sp>
    </p:spTree>
    <p:extLst>
      <p:ext uri="{BB962C8B-B14F-4D97-AF65-F5344CB8AC3E}">
        <p14:creationId xmlns:p14="http://schemas.microsoft.com/office/powerpoint/2010/main" val="325697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err="1"/>
              <a:t>Characterization</a:t>
            </a:r>
            <a:r>
              <a:rPr lang="hu-HU" b="1" dirty="0"/>
              <a:t> </a:t>
            </a:r>
            <a:br>
              <a:rPr lang="hu-HU" b="1" dirty="0"/>
            </a:br>
            <a:r>
              <a:rPr lang="hu-HU" b="1" dirty="0"/>
              <a:t>of </a:t>
            </a:r>
            <a:r>
              <a:rPr lang="hu-HU" b="1" dirty="0" err="1"/>
              <a:t>the</a:t>
            </a:r>
            <a:r>
              <a:rPr lang="hu-HU" b="1" dirty="0"/>
              <a:t> human „mind”  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2286000" cy="1920240"/>
          </a:xfrm>
        </p:spPr>
      </p:pic>
      <p:sp>
        <p:nvSpPr>
          <p:cNvPr id="5" name="Szövegdoboz 4"/>
          <p:cNvSpPr txBox="1"/>
          <p:nvPr/>
        </p:nvSpPr>
        <p:spPr>
          <a:xfrm>
            <a:off x="467544" y="2684613"/>
            <a:ext cx="90730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cap="all" dirty="0" err="1"/>
              <a:t>Neuronal</a:t>
            </a:r>
            <a:r>
              <a:rPr lang="hu-HU" sz="2400" b="1" cap="all" dirty="0"/>
              <a:t> </a:t>
            </a:r>
            <a:r>
              <a:rPr lang="hu-HU" sz="2400" b="1" cap="all" dirty="0" err="1"/>
              <a:t>activity</a:t>
            </a:r>
            <a:r>
              <a:rPr lang="hu-HU" sz="2400" b="1" cap="all" dirty="0"/>
              <a:t> of </a:t>
            </a:r>
            <a:r>
              <a:rPr lang="hu-HU" sz="2400" b="1" cap="all" dirty="0" err="1"/>
              <a:t>brain</a:t>
            </a:r>
            <a:r>
              <a:rPr lang="hu-HU" sz="2400" b="1" cap="all" dirty="0"/>
              <a:t> </a:t>
            </a:r>
            <a:r>
              <a:rPr lang="hu-HU" sz="2400" b="1" cap="all" dirty="0" err="1"/>
              <a:t>which</a:t>
            </a:r>
            <a:r>
              <a:rPr lang="hu-HU" sz="2400" b="1" cap="all" dirty="0"/>
              <a:t> </a:t>
            </a:r>
            <a:r>
              <a:rPr lang="hu-HU" sz="2400" b="1" cap="all" dirty="0" err="1"/>
              <a:t>enables</a:t>
            </a:r>
            <a:r>
              <a:rPr lang="hu-HU" sz="2400" b="1" cap="all" dirty="0"/>
              <a:t>:    	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consciousness</a:t>
            </a:r>
            <a:r>
              <a:rPr lang="hu-HU" sz="2400" b="1" cap="all" dirty="0"/>
              <a:t>			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thinking</a:t>
            </a:r>
            <a:endParaRPr lang="hu-HU" sz="2400" b="1" cap="all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perception</a:t>
            </a:r>
            <a:r>
              <a:rPr lang="hu-HU" sz="2400" b="1" cap="all" dirty="0"/>
              <a:t> of </a:t>
            </a:r>
            <a:r>
              <a:rPr lang="hu-HU" sz="2400" b="1" cap="all" dirty="0" err="1"/>
              <a:t>stimuli</a:t>
            </a:r>
            <a:endParaRPr lang="hu-HU" sz="2400" b="1" cap="all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procession</a:t>
            </a:r>
            <a:r>
              <a:rPr lang="hu-HU" sz="2400" b="1" cap="all" dirty="0"/>
              <a:t> of </a:t>
            </a:r>
            <a:r>
              <a:rPr lang="hu-HU" sz="2400" b="1" cap="all" dirty="0" err="1"/>
              <a:t>feelings</a:t>
            </a:r>
            <a:r>
              <a:rPr lang="hu-HU" sz="2400" b="1" cap="all" dirty="0"/>
              <a:t> and </a:t>
            </a:r>
            <a:r>
              <a:rPr lang="hu-HU" sz="2400" b="1" cap="all" dirty="0" err="1"/>
              <a:t>emotions</a:t>
            </a:r>
            <a:endParaRPr lang="hu-HU" sz="2400" b="1" cap="all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memory</a:t>
            </a:r>
            <a:r>
              <a:rPr lang="hu-HU" sz="2400" b="1" cap="all" dirty="0"/>
              <a:t> </a:t>
            </a:r>
            <a:r>
              <a:rPr lang="hu-HU" sz="2400" b="1" cap="all" dirty="0" err="1"/>
              <a:t>storage</a:t>
            </a:r>
            <a:endParaRPr lang="hu-HU" sz="2400" b="1" cap="all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hu-HU" sz="2400" b="1" cap="all" dirty="0"/>
              <a:t>	</a:t>
            </a:r>
            <a:r>
              <a:rPr lang="hu-HU" sz="2400" b="1" cap="all" dirty="0" err="1"/>
              <a:t>imagination</a:t>
            </a:r>
            <a:endParaRPr lang="hu-HU" sz="2400" b="1" cap="all" dirty="0"/>
          </a:p>
          <a:p>
            <a:endParaRPr lang="hu-HU" dirty="0"/>
          </a:p>
          <a:p>
            <a:r>
              <a:rPr lang="hu-HU" dirty="0"/>
              <a:t>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9590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880" y="620688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/>
              <a:t>The NERVOUS SYSTEM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9024" y="1556792"/>
            <a:ext cx="8784976" cy="4812779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b="1" dirty="0"/>
              <a:t>TWO PARTS: CENTRAL NERVOUS SYSTEM, PERIPHERAL NERVOUS SYSTEM</a:t>
            </a:r>
          </a:p>
          <a:p>
            <a:r>
              <a:rPr lang="hu-HU" b="1" dirty="0"/>
              <a:t>CONTROL AND REGULATION OF:</a:t>
            </a:r>
          </a:p>
          <a:p>
            <a:pPr lvl="1"/>
            <a:r>
              <a:rPr lang="hu-HU" b="1" dirty="0"/>
              <a:t>BEHAVIOUR</a:t>
            </a:r>
          </a:p>
          <a:p>
            <a:pPr lvl="1"/>
            <a:r>
              <a:rPr lang="en-US" b="1" dirty="0"/>
              <a:t>ENDOCRINE </a:t>
            </a:r>
            <a:r>
              <a:rPr lang="hu-HU" b="1" dirty="0"/>
              <a:t>SYSTEM</a:t>
            </a:r>
            <a:r>
              <a:rPr lang="en-US" b="1" dirty="0"/>
              <a:t> </a:t>
            </a:r>
            <a:endParaRPr lang="hu-HU" b="1" dirty="0"/>
          </a:p>
          <a:p>
            <a:pPr lvl="1"/>
            <a:r>
              <a:rPr lang="hu-HU" b="1" dirty="0"/>
              <a:t>SENSORY AND MOTOR SKILLS</a:t>
            </a:r>
          </a:p>
          <a:p>
            <a:r>
              <a:rPr lang="en-US" b="1" dirty="0"/>
              <a:t>ADAPTATION </a:t>
            </a:r>
            <a:r>
              <a:rPr lang="hu-HU" b="1" dirty="0"/>
              <a:t>TO </a:t>
            </a:r>
            <a:r>
              <a:rPr lang="en-US" b="1" dirty="0"/>
              <a:t>ENVIRONMENT</a:t>
            </a:r>
            <a:r>
              <a:rPr lang="hu-HU" b="1" dirty="0"/>
              <a:t> VIA SENSORY ORGANS</a:t>
            </a:r>
            <a:r>
              <a:rPr lang="en-US" b="1" dirty="0"/>
              <a:t> </a:t>
            </a:r>
            <a:endParaRPr lang="hu-HU" b="1" dirty="0"/>
          </a:p>
          <a:p>
            <a:r>
              <a:rPr lang="hu-HU" b="1" dirty="0"/>
              <a:t>COLLECTS, TRANSFERS AND PROCESSES INFORMATION: </a:t>
            </a:r>
            <a:r>
              <a:rPr lang="en-US" b="1" dirty="0"/>
              <a:t>COGNITION, LEARNING, MEMORY</a:t>
            </a:r>
            <a:r>
              <a:rPr lang="hu-HU" b="1" dirty="0"/>
              <a:t> (HIGHEST HUMAN MENTAL ABILITIES)</a:t>
            </a:r>
          </a:p>
          <a:p>
            <a:r>
              <a:rPr lang="hu-HU" b="1"/>
              <a:t>PHYSICAL AND BIOCHEMICAL SUPPORT IS NEEDED</a:t>
            </a:r>
            <a:endParaRPr lang="hu-HU" b="1" dirty="0"/>
          </a:p>
          <a:p>
            <a:endParaRPr lang="hu-HU" b="1" dirty="0"/>
          </a:p>
          <a:p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321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err="1"/>
              <a:t>Physical</a:t>
            </a:r>
            <a:r>
              <a:rPr lang="hu-HU" b="1" dirty="0"/>
              <a:t> </a:t>
            </a:r>
            <a:r>
              <a:rPr lang="hu-HU" b="1" dirty="0" err="1"/>
              <a:t>support</a:t>
            </a:r>
            <a:r>
              <a:rPr lang="hu-HU" b="1" dirty="0"/>
              <a:t> of </a:t>
            </a:r>
            <a:r>
              <a:rPr lang="hu-HU" b="1" dirty="0" err="1"/>
              <a:t>some</a:t>
            </a:r>
            <a:r>
              <a:rPr lang="hu-HU" b="1" dirty="0"/>
              <a:t> </a:t>
            </a:r>
            <a:r>
              <a:rPr lang="hu-HU" b="1" dirty="0" err="1"/>
              <a:t>organ</a:t>
            </a:r>
            <a:r>
              <a:rPr lang="hu-HU" b="1" dirty="0"/>
              <a:t> </a:t>
            </a:r>
            <a:r>
              <a:rPr lang="hu-HU" b="1" dirty="0" err="1"/>
              <a:t>systems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960184"/>
              </p:ext>
            </p:extLst>
          </p:nvPr>
        </p:nvGraphicFramePr>
        <p:xfrm>
          <a:off x="700851" y="2204864"/>
          <a:ext cx="784887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6323">
                <a:tc>
                  <a:txBody>
                    <a:bodyPr/>
                    <a:lstStyle/>
                    <a:p>
                      <a:endParaRPr lang="hu-HU" sz="2400" dirty="0"/>
                    </a:p>
                    <a:p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       SKELETAL SYSTEM</a:t>
                      </a:r>
                    </a:p>
                    <a:p>
                      <a:endParaRPr lang="hu-HU" sz="2400" dirty="0"/>
                    </a:p>
                    <a:p>
                      <a:endParaRPr lang="hu-HU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hu-HU" dirty="0"/>
                    </a:p>
                    <a:p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Physical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protection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from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environment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skull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Life-saving reflexes</a:t>
                      </a:r>
                    </a:p>
                    <a:p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Active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 and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intentional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movement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;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realization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any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mental</a:t>
                      </a:r>
                      <a:r>
                        <a:rPr lang="hu-HU" sz="24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sz="2400" dirty="0" err="1">
                          <a:solidFill>
                            <a:schemeClr val="bg1"/>
                          </a:solidFill>
                        </a:rPr>
                        <a:t>decision</a:t>
                      </a:r>
                      <a:r>
                        <a:rPr lang="hu-HU" sz="2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hu-HU" sz="24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dirty="0"/>
                        <a:t> </a:t>
                      </a:r>
                    </a:p>
                    <a:p>
                      <a:endParaRPr lang="hu-H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133">
                <a:tc>
                  <a:txBody>
                    <a:bodyPr/>
                    <a:lstStyle/>
                    <a:p>
                      <a:endParaRPr lang="hu-HU" sz="2400" dirty="0"/>
                    </a:p>
                    <a:p>
                      <a:endParaRPr lang="hu-HU" sz="2400" dirty="0"/>
                    </a:p>
                    <a:p>
                      <a:r>
                        <a:rPr lang="hu-HU" sz="2400" dirty="0"/>
                        <a:t>      </a:t>
                      </a:r>
                      <a:r>
                        <a:rPr lang="hu-HU" sz="2400" b="1" dirty="0"/>
                        <a:t>MUSCULAR SYSTEM</a:t>
                      </a:r>
                    </a:p>
                    <a:p>
                      <a:endParaRPr lang="hu-HU" sz="2400" dirty="0"/>
                    </a:p>
                    <a:p>
                      <a:r>
                        <a:rPr lang="hu-HU" sz="2400" dirty="0"/>
                        <a:t> </a:t>
                      </a:r>
                    </a:p>
                    <a:p>
                      <a:endParaRPr lang="hu-H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48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err="1"/>
              <a:t>Biological</a:t>
            </a:r>
            <a:r>
              <a:rPr lang="hu-HU" b="1" dirty="0"/>
              <a:t> </a:t>
            </a:r>
            <a:r>
              <a:rPr lang="hu-HU" b="1" dirty="0" err="1"/>
              <a:t>support</a:t>
            </a:r>
            <a:r>
              <a:rPr lang="hu-HU" b="1" dirty="0"/>
              <a:t> of </a:t>
            </a:r>
            <a:r>
              <a:rPr lang="hu-HU" b="1" dirty="0" err="1"/>
              <a:t>some</a:t>
            </a:r>
            <a:r>
              <a:rPr lang="hu-HU" b="1" dirty="0"/>
              <a:t> </a:t>
            </a:r>
            <a:r>
              <a:rPr lang="hu-HU" b="1" dirty="0" err="1"/>
              <a:t>vital</a:t>
            </a:r>
            <a:r>
              <a:rPr lang="hu-HU" b="1" dirty="0"/>
              <a:t> </a:t>
            </a:r>
            <a:r>
              <a:rPr lang="hu-HU" b="1" dirty="0" err="1"/>
              <a:t>life-functions</a:t>
            </a:r>
            <a:r>
              <a:rPr lang="hu-HU" b="1" dirty="0"/>
              <a:t>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608413"/>
              </p:ext>
            </p:extLst>
          </p:nvPr>
        </p:nvGraphicFramePr>
        <p:xfrm>
          <a:off x="457200" y="2276872"/>
          <a:ext cx="8229600" cy="411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2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1675">
                <a:tc>
                  <a:txBody>
                    <a:bodyPr/>
                    <a:lstStyle/>
                    <a:p>
                      <a:endParaRPr lang="hu-HU" sz="24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b="1" dirty="0">
                          <a:solidFill>
                            <a:schemeClr val="bg1"/>
                          </a:solidFill>
                        </a:rPr>
                        <a:t>     VISCERAL</a:t>
                      </a:r>
                      <a:r>
                        <a:rPr lang="hu-HU" sz="2400" b="1" baseline="0" dirty="0">
                          <a:solidFill>
                            <a:schemeClr val="bg1"/>
                          </a:solidFill>
                        </a:rPr>
                        <a:t>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Maintainance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homeostasis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Supply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with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nutrients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minerals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vitamins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water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electrolytes</a:t>
                      </a:r>
                      <a:endParaRPr lang="hu-H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237">
                <a:tc>
                  <a:txBody>
                    <a:bodyPr/>
                    <a:lstStyle/>
                    <a:p>
                      <a:endParaRPr lang="hu-HU" sz="24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sz="2400" b="1" dirty="0">
                          <a:solidFill>
                            <a:schemeClr val="bg1"/>
                          </a:solidFill>
                        </a:rPr>
                        <a:t>   CIRCULATORY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Transport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oxygen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nutrients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to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brain-cells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; </a:t>
                      </a:r>
                    </a:p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Transport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wastes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, CO2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from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brain-cells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;</a:t>
                      </a:r>
                    </a:p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Stabilization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of body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temperature</a:t>
                      </a:r>
                      <a:endParaRPr lang="hu-H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hu-HU" sz="2400" b="1" dirty="0">
                          <a:solidFill>
                            <a:schemeClr val="bg1"/>
                          </a:solidFill>
                        </a:rPr>
                        <a:t>       LYMPHATIC AND</a:t>
                      </a:r>
                    </a:p>
                    <a:p>
                      <a:r>
                        <a:rPr lang="hu-HU" sz="2400" b="1" dirty="0">
                          <a:solidFill>
                            <a:schemeClr val="bg1"/>
                          </a:solidFill>
                        </a:rPr>
                        <a:t>       IMMUNE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Defense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against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infections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other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diseases</a:t>
                      </a:r>
                      <a:endParaRPr lang="hu-H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16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err="1"/>
              <a:t>Controlling</a:t>
            </a:r>
            <a:r>
              <a:rPr lang="hu-HU" b="1" dirty="0"/>
              <a:t> and </a:t>
            </a:r>
            <a:r>
              <a:rPr lang="hu-HU" b="1" dirty="0" err="1"/>
              <a:t>coordinating</a:t>
            </a:r>
            <a:r>
              <a:rPr lang="hu-HU" b="1" dirty="0"/>
              <a:t> </a:t>
            </a:r>
            <a:r>
              <a:rPr lang="hu-HU" b="1" dirty="0" err="1"/>
              <a:t>functions</a:t>
            </a:r>
            <a:r>
              <a:rPr lang="hu-HU" b="1" dirty="0"/>
              <a:t>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123396"/>
              </p:ext>
            </p:extLst>
          </p:nvPr>
        </p:nvGraphicFramePr>
        <p:xfrm>
          <a:off x="457200" y="2348880"/>
          <a:ext cx="8229600" cy="397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1416">
                <a:tc>
                  <a:txBody>
                    <a:bodyPr/>
                    <a:lstStyle/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         </a:t>
                      </a:r>
                      <a:r>
                        <a:rPr lang="hu-HU" sz="2000" b="1" dirty="0">
                          <a:solidFill>
                            <a:schemeClr val="bg1"/>
                          </a:solidFill>
                        </a:rPr>
                        <a:t>ENDOCRINE</a:t>
                      </a:r>
                      <a:r>
                        <a:rPr lang="hu-HU" sz="2000" b="1" baseline="0" dirty="0">
                          <a:solidFill>
                            <a:schemeClr val="bg1"/>
                          </a:solidFill>
                        </a:rPr>
                        <a:t> SYSTEM</a:t>
                      </a:r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Various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ontrolling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functions</a:t>
                      </a:r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hormones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acting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as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chemical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messengers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via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bloodstream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Homeostasis</a:t>
                      </a:r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Adaptation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; </a:t>
                      </a:r>
                    </a:p>
                    <a:p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Emotions</a:t>
                      </a:r>
                      <a:endParaRPr lang="hu-H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0484">
                <a:tc>
                  <a:txBody>
                    <a:bodyPr/>
                    <a:lstStyle/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b="1" dirty="0">
                          <a:solidFill>
                            <a:schemeClr val="bg1"/>
                          </a:solidFill>
                        </a:rPr>
                        <a:t>    ORGANS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OF SPECIAL SENSES</a:t>
                      </a:r>
                    </a:p>
                    <a:p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err="1">
                          <a:solidFill>
                            <a:schemeClr val="bg1"/>
                          </a:solidFill>
                        </a:rPr>
                        <a:t>Perception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stimuli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from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inner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 and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outer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environment</a:t>
                      </a:r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Adaptation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reactions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to</a:t>
                      </a:r>
                      <a:r>
                        <a:rPr lang="hu-HU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u-HU" b="1" baseline="0" dirty="0" err="1">
                          <a:solidFill>
                            <a:schemeClr val="bg1"/>
                          </a:solidFill>
                        </a:rPr>
                        <a:t>stimuli</a:t>
                      </a:r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hu-H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993974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csík">
  <a:themeElements>
    <a:clrScheme name="Kondenzcsík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Kondenzcsík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csík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Kondenzcsík</Template>
  <TotalTime>172</TotalTime>
  <Words>220</Words>
  <Application>Microsoft Office PowerPoint</Application>
  <PresentationFormat>Diavetítés a képernyőre (4:3 oldalarány)</PresentationFormat>
  <Paragraphs>68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Kondenzcsík</vt:lpstr>
      <vt:lpstr>Organ systems developed and the service provided by them to ensure lifetime survival of „our mind”</vt:lpstr>
      <vt:lpstr>Characterization  of the human „mind”  </vt:lpstr>
      <vt:lpstr>The NERVOUS SYSTEM</vt:lpstr>
      <vt:lpstr>Physical support of some organ systems</vt:lpstr>
      <vt:lpstr>Biological support of some vital life-functions </vt:lpstr>
      <vt:lpstr>Controlling and coordinating functions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 systems developed and the service provided by them to ensure lifetime survival of our „mind”</dc:title>
  <dc:creator>Adravecz Lilla</dc:creator>
  <cp:lastModifiedBy>Lilla Adravecz</cp:lastModifiedBy>
  <cp:revision>22</cp:revision>
  <dcterms:created xsi:type="dcterms:W3CDTF">2019-09-16T16:35:59Z</dcterms:created>
  <dcterms:modified xsi:type="dcterms:W3CDTF">2019-09-26T12:55:46Z</dcterms:modified>
</cp:coreProperties>
</file>