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771A52-4A4E-49BA-B0D4-119032AF4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function of hypothalamic hormones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CAD7A6-0CF8-49AE-A60D-000E452CCB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Csomai Borbála</a:t>
            </a:r>
          </a:p>
        </p:txBody>
      </p:sp>
    </p:spTree>
    <p:extLst>
      <p:ext uri="{BB962C8B-B14F-4D97-AF65-F5344CB8AC3E}">
        <p14:creationId xmlns:p14="http://schemas.microsoft.com/office/powerpoint/2010/main" val="96085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19341F-A548-4118-9341-B7AB848E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GB"/>
              <a:t>The hypothalamus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D567B97-98E7-43B3-A104-561A62AC1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>
            <a:normAutofit fontScale="92500"/>
          </a:bodyPr>
          <a:lstStyle/>
          <a:p>
            <a:r>
              <a:rPr lang="en-GB"/>
              <a:t>Maintaining homeostasis</a:t>
            </a:r>
          </a:p>
          <a:p>
            <a:r>
              <a:rPr lang="en-GB"/>
              <a:t>Important role in hormone production</a:t>
            </a:r>
          </a:p>
          <a:p>
            <a:r>
              <a:rPr lang="en-GB"/>
              <a:t>Connection between the nervous and the endocrine system 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/>
              <a:t>neuroendocrine system</a:t>
            </a:r>
          </a:p>
          <a:p>
            <a:r>
              <a:rPr lang="en-GB"/>
              <a:t>hypothalamus-hypophyisis system</a:t>
            </a:r>
          </a:p>
          <a:p>
            <a:r>
              <a:rPr lang="en-GB"/>
              <a:t>Two sets of nerve cells that produce hormones</a:t>
            </a:r>
          </a:p>
          <a:p>
            <a:endParaRPr lang="en-GB" dirty="0"/>
          </a:p>
        </p:txBody>
      </p:sp>
      <p:pic>
        <p:nvPicPr>
          <p:cNvPr id="1028" name="Picture 4" descr="Képtalálat a következőre: „hypothalamus hypophysis”">
            <a:extLst>
              <a:ext uri="{FF2B5EF4-FFF2-40B4-BE49-F238E27FC236}">
                <a16:creationId xmlns:a16="http://schemas.microsoft.com/office/drawing/2014/main" id="{5CCE14A9-7D62-4A7A-96ED-2B57D3F8E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271" y="1329312"/>
            <a:ext cx="5051177" cy="411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22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86DB99-6BD2-4934-A88B-0BE3AD698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hypophysis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6261D2-7A11-4D91-A2B0-B08BDD3E17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 „master gland”</a:t>
            </a:r>
          </a:p>
          <a:p>
            <a:r>
              <a:rPr lang="en-GB" dirty="0"/>
              <a:t>Anterior and posterior lobe</a:t>
            </a:r>
          </a:p>
          <a:p>
            <a:r>
              <a:rPr lang="en-GB" dirty="0"/>
              <a:t>Anterior lobe: releasing and inhibiting factors</a:t>
            </a:r>
          </a:p>
          <a:p>
            <a:r>
              <a:rPr lang="en-GB" dirty="0"/>
              <a:t>Posterior lobe: stores hormones produced in the hypothalamus</a:t>
            </a:r>
          </a:p>
        </p:txBody>
      </p:sp>
      <p:pic>
        <p:nvPicPr>
          <p:cNvPr id="2050" name="Picture 2" descr="Képtalálat a következőre: „pituitary gland”">
            <a:extLst>
              <a:ext uri="{FF2B5EF4-FFF2-40B4-BE49-F238E27FC236}">
                <a16:creationId xmlns:a16="http://schemas.microsoft.com/office/drawing/2014/main" id="{6E25819B-8307-4F80-B77A-9375FD5CD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53" y="3144734"/>
            <a:ext cx="4608576" cy="230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éptalálat a következőre: „pituitary gland”">
            <a:extLst>
              <a:ext uri="{FF2B5EF4-FFF2-40B4-BE49-F238E27FC236}">
                <a16:creationId xmlns:a16="http://schemas.microsoft.com/office/drawing/2014/main" id="{EBE1169D-EA95-402C-BE6B-42EFEB404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023" y="631552"/>
            <a:ext cx="3770435" cy="246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96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7BFE161E-2C51-4043-837B-3EC00409C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424" y="988302"/>
            <a:ext cx="4608576" cy="801943"/>
          </a:xfrm>
        </p:spPr>
        <p:txBody>
          <a:bodyPr/>
          <a:lstStyle/>
          <a:p>
            <a:r>
              <a:rPr lang="hu-HU" dirty="0" err="1"/>
              <a:t>Anterior</a:t>
            </a:r>
            <a:r>
              <a:rPr lang="hu-HU" dirty="0"/>
              <a:t> </a:t>
            </a:r>
            <a:r>
              <a:rPr lang="hu-HU" dirty="0" err="1"/>
              <a:t>lobe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90076C-00F0-4537-A4C5-D2565E1F4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7424" y="2106771"/>
            <a:ext cx="4608576" cy="396272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Growth hormone</a:t>
            </a:r>
          </a:p>
          <a:p>
            <a:pPr lvl="1"/>
            <a:r>
              <a:rPr lang="en-GB" dirty="0" err="1"/>
              <a:t>Hyp</a:t>
            </a:r>
            <a:r>
              <a:rPr lang="hu-HU" dirty="0" err="1"/>
              <a:t>er</a:t>
            </a:r>
            <a:r>
              <a:rPr lang="en-GB" dirty="0"/>
              <a:t>secretion: gigantism</a:t>
            </a:r>
          </a:p>
          <a:p>
            <a:pPr lvl="1"/>
            <a:r>
              <a:rPr lang="en-GB" dirty="0"/>
              <a:t>Hyposecretion: dwarfism</a:t>
            </a:r>
          </a:p>
          <a:p>
            <a:r>
              <a:rPr lang="hu-HU" dirty="0" err="1"/>
              <a:t>Prolactin</a:t>
            </a:r>
            <a:endParaRPr lang="hu-HU" dirty="0"/>
          </a:p>
          <a:p>
            <a:r>
              <a:rPr lang="hu-HU" dirty="0" err="1"/>
              <a:t>Tropic</a:t>
            </a:r>
            <a:r>
              <a:rPr lang="hu-HU" dirty="0"/>
              <a:t> </a:t>
            </a:r>
            <a:r>
              <a:rPr lang="hu-HU" dirty="0" err="1"/>
              <a:t>hormones</a:t>
            </a:r>
            <a:endParaRPr lang="en-GB" dirty="0"/>
          </a:p>
          <a:p>
            <a:pPr lvl="1"/>
            <a:r>
              <a:rPr lang="en-GB" dirty="0"/>
              <a:t>Thyrotropic hormone</a:t>
            </a:r>
          </a:p>
          <a:p>
            <a:pPr lvl="1"/>
            <a:r>
              <a:rPr lang="hu-HU" dirty="0"/>
              <a:t>A</a:t>
            </a:r>
            <a:r>
              <a:rPr lang="en-GB" dirty="0" err="1"/>
              <a:t>drenocorticotropic</a:t>
            </a:r>
            <a:r>
              <a:rPr lang="en-GB" dirty="0"/>
              <a:t> hormone</a:t>
            </a:r>
            <a:r>
              <a:rPr lang="hu-HU" dirty="0"/>
              <a:t>/C</a:t>
            </a:r>
            <a:r>
              <a:rPr lang="en-GB" dirty="0" err="1"/>
              <a:t>orticotropin</a:t>
            </a:r>
            <a:endParaRPr lang="hu-HU" dirty="0"/>
          </a:p>
          <a:p>
            <a:pPr lvl="2"/>
            <a:r>
              <a:rPr lang="hu-HU" dirty="0"/>
              <a:t>C</a:t>
            </a:r>
            <a:r>
              <a:rPr lang="en-GB" dirty="0" err="1"/>
              <a:t>orticoids</a:t>
            </a:r>
            <a:endParaRPr lang="en-GB" dirty="0"/>
          </a:p>
          <a:p>
            <a:pPr lvl="1"/>
            <a:r>
              <a:rPr lang="en-GB" dirty="0"/>
              <a:t>Gonadotropic hormone</a:t>
            </a:r>
          </a:p>
          <a:p>
            <a:pPr lvl="2"/>
            <a:r>
              <a:rPr lang="en-GB" dirty="0"/>
              <a:t>Follicle stimulating hormone</a:t>
            </a:r>
          </a:p>
          <a:p>
            <a:pPr lvl="2"/>
            <a:r>
              <a:rPr lang="en-GB" dirty="0"/>
              <a:t>Luteinizing hormone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E13CA69B-4857-4E38-9F63-F1EFB228B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4792" y="998019"/>
            <a:ext cx="4608576" cy="802237"/>
          </a:xfrm>
        </p:spPr>
        <p:txBody>
          <a:bodyPr/>
          <a:lstStyle/>
          <a:p>
            <a:r>
              <a:rPr lang="hu-HU" dirty="0" err="1"/>
              <a:t>Posterior</a:t>
            </a:r>
            <a:r>
              <a:rPr lang="hu-HU" dirty="0"/>
              <a:t> </a:t>
            </a:r>
            <a:r>
              <a:rPr lang="hu-HU" dirty="0" err="1"/>
              <a:t>lobe</a:t>
            </a:r>
            <a:endParaRPr lang="hu-HU" dirty="0"/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A08D623F-DBBF-4BD4-9E88-B81B4545D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4792" y="2106771"/>
            <a:ext cx="4608576" cy="2637371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V</a:t>
            </a:r>
            <a:r>
              <a:rPr lang="en-GB" dirty="0" err="1"/>
              <a:t>asopressin</a:t>
            </a:r>
            <a:r>
              <a:rPr lang="en-GB" dirty="0"/>
              <a:t>/</a:t>
            </a:r>
            <a:r>
              <a:rPr lang="hu-HU" dirty="0"/>
              <a:t>A</a:t>
            </a:r>
            <a:r>
              <a:rPr lang="en-GB" dirty="0" err="1"/>
              <a:t>ntidiuretic</a:t>
            </a:r>
            <a:r>
              <a:rPr lang="en-GB" dirty="0"/>
              <a:t> hormone</a:t>
            </a:r>
            <a:endParaRPr lang="hu-HU" dirty="0"/>
          </a:p>
          <a:p>
            <a:pPr lvl="1"/>
            <a:r>
              <a:rPr lang="en-GB" dirty="0"/>
              <a:t>Hyposecretion: continuous elimination of urine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GB" dirty="0"/>
              <a:t>dehydration</a:t>
            </a:r>
          </a:p>
          <a:p>
            <a:r>
              <a:rPr lang="en-GB" dirty="0"/>
              <a:t>Oxytocin</a:t>
            </a:r>
          </a:p>
        </p:txBody>
      </p:sp>
    </p:spTree>
    <p:extLst>
      <p:ext uri="{BB962C8B-B14F-4D97-AF65-F5344CB8AC3E}">
        <p14:creationId xmlns:p14="http://schemas.microsoft.com/office/powerpoint/2010/main" val="210773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éptalálat a következőre: „hormones”">
            <a:extLst>
              <a:ext uri="{FF2B5EF4-FFF2-40B4-BE49-F238E27FC236}">
                <a16:creationId xmlns:a16="http://schemas.microsoft.com/office/drawing/2014/main" id="{E82D6EC6-A423-4BDC-8843-DBAC735BC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949" y="436098"/>
            <a:ext cx="7328441" cy="554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422129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68</TotalTime>
  <Words>113</Words>
  <Application>Microsoft Office PowerPoint</Application>
  <PresentationFormat>Szélesvásznú</PresentationFormat>
  <Paragraphs>29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Palatino Linotype</vt:lpstr>
      <vt:lpstr>Galéria</vt:lpstr>
      <vt:lpstr>The function of hypothalamic hormones</vt:lpstr>
      <vt:lpstr>The hypothalamus</vt:lpstr>
      <vt:lpstr>The hypophysis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function of hypothalamic hormones</dc:title>
  <dc:creator>Csomai Borbala</dc:creator>
  <cp:lastModifiedBy>Csomai Borbala</cp:lastModifiedBy>
  <cp:revision>9</cp:revision>
  <dcterms:created xsi:type="dcterms:W3CDTF">2019-10-06T14:11:11Z</dcterms:created>
  <dcterms:modified xsi:type="dcterms:W3CDTF">2019-10-07T18:41:56Z</dcterms:modified>
</cp:coreProperties>
</file>